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2" r:id="rId1"/>
  </p:sldMasterIdLst>
  <p:sldIdLst>
    <p:sldId id="275"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671425" cy="7272338"/>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9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00371" y="1535272"/>
            <a:ext cx="9172709" cy="3530743"/>
          </a:xfrm>
        </p:spPr>
        <p:txBody>
          <a:bodyPr anchor="b"/>
          <a:lstStyle>
            <a:lvl1pPr>
              <a:defRPr sz="7483"/>
            </a:lvl1pPr>
          </a:lstStyle>
          <a:p>
            <a:r>
              <a:rPr lang="en-US"/>
              <a:t>Click to edit Master title style</a:t>
            </a:r>
            <a:endParaRPr lang="en-US" dirty="0"/>
          </a:p>
        </p:txBody>
      </p:sp>
      <p:sp>
        <p:nvSpPr>
          <p:cNvPr id="3" name="Subtitle 2"/>
          <p:cNvSpPr>
            <a:spLocks noGrp="1"/>
          </p:cNvSpPr>
          <p:nvPr>
            <p:ph type="subTitle" idx="1"/>
          </p:nvPr>
        </p:nvSpPr>
        <p:spPr>
          <a:xfrm>
            <a:off x="1200371" y="5066014"/>
            <a:ext cx="9172709" cy="913464"/>
          </a:xfrm>
        </p:spPr>
        <p:txBody>
          <a:bodyPr anchor="t"/>
          <a:lstStyle>
            <a:lvl1pPr marL="0" indent="0" algn="l">
              <a:buNone/>
              <a:defRPr cap="all">
                <a:solidFill>
                  <a:schemeClr val="accent1">
                    <a:lumMod val="60000"/>
                    <a:lumOff val="40000"/>
                  </a:schemeClr>
                </a:solidFill>
              </a:defRPr>
            </a:lvl1pPr>
            <a:lvl2pPr marL="475168" indent="0" algn="ctr">
              <a:buNone/>
              <a:defRPr>
                <a:solidFill>
                  <a:schemeClr val="tx1">
                    <a:tint val="75000"/>
                  </a:schemeClr>
                </a:solidFill>
              </a:defRPr>
            </a:lvl2pPr>
            <a:lvl3pPr marL="950336" indent="0" algn="ctr">
              <a:buNone/>
              <a:defRPr>
                <a:solidFill>
                  <a:schemeClr val="tx1">
                    <a:tint val="75000"/>
                  </a:schemeClr>
                </a:solidFill>
              </a:defRPr>
            </a:lvl3pPr>
            <a:lvl4pPr marL="1425504" indent="0" algn="ctr">
              <a:buNone/>
              <a:defRPr>
                <a:solidFill>
                  <a:schemeClr val="tx1">
                    <a:tint val="75000"/>
                  </a:schemeClr>
                </a:solidFill>
              </a:defRPr>
            </a:lvl4pPr>
            <a:lvl5pPr marL="1900672" indent="0" algn="ctr">
              <a:buNone/>
              <a:defRPr>
                <a:solidFill>
                  <a:schemeClr val="tx1">
                    <a:tint val="75000"/>
                  </a:schemeClr>
                </a:solidFill>
              </a:defRPr>
            </a:lvl5pPr>
            <a:lvl6pPr marL="2375840" indent="0" algn="ctr">
              <a:buNone/>
              <a:defRPr>
                <a:solidFill>
                  <a:schemeClr val="tx1">
                    <a:tint val="75000"/>
                  </a:schemeClr>
                </a:solidFill>
              </a:defRPr>
            </a:lvl6pPr>
            <a:lvl7pPr marL="2851008" indent="0" algn="ctr">
              <a:buNone/>
              <a:defRPr>
                <a:solidFill>
                  <a:schemeClr val="tx1">
                    <a:tint val="75000"/>
                  </a:schemeClr>
                </a:solidFill>
              </a:defRPr>
            </a:lvl7pPr>
            <a:lvl8pPr marL="3326176" indent="0" algn="ctr">
              <a:buNone/>
              <a:defRPr>
                <a:solidFill>
                  <a:schemeClr val="tx1">
                    <a:tint val="75000"/>
                  </a:schemeClr>
                </a:solidFill>
              </a:defRPr>
            </a:lvl8pPr>
            <a:lvl9pPr marL="380134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431860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00373" y="5090623"/>
            <a:ext cx="9172708" cy="600978"/>
          </a:xfrm>
        </p:spPr>
        <p:txBody>
          <a:bodyPr anchor="b">
            <a:normAutofit/>
          </a:bodyPr>
          <a:lstStyle>
            <a:lvl1pPr algn="l">
              <a:defRPr sz="2494"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00371" y="727233"/>
            <a:ext cx="9172709" cy="386062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63"/>
            </a:lvl1pPr>
            <a:lvl2pPr marL="475168" indent="0">
              <a:buNone/>
              <a:defRPr sz="1663"/>
            </a:lvl2pPr>
            <a:lvl3pPr marL="950336" indent="0">
              <a:buNone/>
              <a:defRPr sz="1663"/>
            </a:lvl3pPr>
            <a:lvl4pPr marL="1425504" indent="0">
              <a:buNone/>
              <a:defRPr sz="1663"/>
            </a:lvl4pPr>
            <a:lvl5pPr marL="1900672" indent="0">
              <a:buNone/>
              <a:defRPr sz="1663"/>
            </a:lvl5pPr>
            <a:lvl6pPr marL="2375840" indent="0">
              <a:buNone/>
              <a:defRPr sz="1663"/>
            </a:lvl6pPr>
            <a:lvl7pPr marL="2851008" indent="0">
              <a:buNone/>
              <a:defRPr sz="1663"/>
            </a:lvl7pPr>
            <a:lvl8pPr marL="3326176" indent="0">
              <a:buNone/>
              <a:defRPr sz="1663"/>
            </a:lvl8pPr>
            <a:lvl9pPr marL="3801344" indent="0">
              <a:buNone/>
              <a:defRPr sz="1663"/>
            </a:lvl9pPr>
          </a:lstStyle>
          <a:p>
            <a:r>
              <a:rPr lang="en-US"/>
              <a:t>Click icon to add picture</a:t>
            </a:r>
            <a:endParaRPr lang="en-US" dirty="0"/>
          </a:p>
        </p:txBody>
      </p:sp>
      <p:sp>
        <p:nvSpPr>
          <p:cNvPr id="4" name="Text Placeholder 3"/>
          <p:cNvSpPr>
            <a:spLocks noGrp="1"/>
          </p:cNvSpPr>
          <p:nvPr>
            <p:ph type="body" sz="half" idx="2"/>
          </p:nvPr>
        </p:nvSpPr>
        <p:spPr>
          <a:xfrm>
            <a:off x="1200372" y="5691602"/>
            <a:ext cx="9172707" cy="523540"/>
          </a:xfrm>
        </p:spPr>
        <p:txBody>
          <a:bodyPr>
            <a:normAutofit/>
          </a:bodyPr>
          <a:lstStyle>
            <a:lvl1pPr marL="0" indent="0">
              <a:buNone/>
              <a:defRPr sz="1247"/>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5" name="Date Placeholder 4"/>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252492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200371" y="1535271"/>
            <a:ext cx="9172710" cy="2100898"/>
          </a:xfrm>
        </p:spPr>
        <p:txBody>
          <a:bodyPr/>
          <a:lstStyle>
            <a:lvl1pPr>
              <a:defRPr sz="4989"/>
            </a:lvl1pPr>
          </a:lstStyle>
          <a:p>
            <a:r>
              <a:rPr lang="en-US"/>
              <a:t>Click to edit Master title style</a:t>
            </a:r>
            <a:endParaRPr lang="en-US" dirty="0"/>
          </a:p>
        </p:txBody>
      </p:sp>
      <p:sp>
        <p:nvSpPr>
          <p:cNvPr id="8" name="Text Placeholder 3"/>
          <p:cNvSpPr>
            <a:spLocks noGrp="1"/>
          </p:cNvSpPr>
          <p:nvPr>
            <p:ph type="body" sz="half" idx="2"/>
          </p:nvPr>
        </p:nvSpPr>
        <p:spPr>
          <a:xfrm>
            <a:off x="1200371" y="3878580"/>
            <a:ext cx="9172710" cy="2504916"/>
          </a:xfrm>
        </p:spPr>
        <p:txBody>
          <a:bodyPr anchor="ctr">
            <a:normAutofit/>
          </a:bodyPr>
          <a:lstStyle>
            <a:lvl1pPr marL="0" indent="0">
              <a:buNone/>
              <a:defRPr sz="1871"/>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689353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36726" y="1535271"/>
            <a:ext cx="8313871" cy="2463745"/>
          </a:xfrm>
        </p:spPr>
        <p:txBody>
          <a:bodyPr/>
          <a:lstStyle>
            <a:lvl1pPr>
              <a:defRPr sz="4989"/>
            </a:lvl1pPr>
          </a:lstStyle>
          <a:p>
            <a:r>
              <a:rPr lang="en-US"/>
              <a:t>Click to edit Master title style</a:t>
            </a:r>
            <a:endParaRPr lang="en-US" dirty="0"/>
          </a:p>
        </p:txBody>
      </p:sp>
      <p:sp>
        <p:nvSpPr>
          <p:cNvPr id="14" name="Text Placeholder 3"/>
          <p:cNvSpPr>
            <a:spLocks noGrp="1"/>
          </p:cNvSpPr>
          <p:nvPr>
            <p:ph type="body" sz="half" idx="13"/>
          </p:nvPr>
        </p:nvSpPr>
        <p:spPr>
          <a:xfrm>
            <a:off x="2006309" y="3999016"/>
            <a:ext cx="7565906" cy="362847"/>
          </a:xfrm>
        </p:spPr>
        <p:txBody>
          <a:bodyPr anchor="t">
            <a:normAutofit/>
          </a:bodyPr>
          <a:lstStyle>
            <a:lvl1pPr marL="0" indent="0">
              <a:buNone/>
              <a:defRPr lang="en-US" sz="1455" b="0" i="0" kern="1200" cap="small" dirty="0">
                <a:solidFill>
                  <a:schemeClr val="accent1">
                    <a:lumMod val="60000"/>
                    <a:lumOff val="40000"/>
                  </a:schemeClr>
                </a:solidFill>
                <a:latin typeface="+mj-lt"/>
                <a:ea typeface="+mj-ea"/>
                <a:cs typeface="+mj-cs"/>
              </a:defRPr>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10" name="Text Placeholder 3"/>
          <p:cNvSpPr>
            <a:spLocks noGrp="1"/>
          </p:cNvSpPr>
          <p:nvPr>
            <p:ph type="body" sz="half" idx="2"/>
          </p:nvPr>
        </p:nvSpPr>
        <p:spPr>
          <a:xfrm>
            <a:off x="1200371" y="4613509"/>
            <a:ext cx="9172710" cy="1777683"/>
          </a:xfrm>
        </p:spPr>
        <p:txBody>
          <a:bodyPr anchor="ctr">
            <a:normAutofit/>
          </a:bodyPr>
          <a:lstStyle>
            <a:lvl1pPr marL="0" indent="0">
              <a:buNone/>
              <a:defRPr sz="1871"/>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
        <p:nvSpPr>
          <p:cNvPr id="12" name="TextBox 11"/>
          <p:cNvSpPr txBox="1"/>
          <p:nvPr/>
        </p:nvSpPr>
        <p:spPr>
          <a:xfrm>
            <a:off x="933618" y="1029933"/>
            <a:ext cx="833446" cy="2043508"/>
          </a:xfrm>
          <a:prstGeom prst="rect">
            <a:avLst/>
          </a:prstGeom>
          <a:noFill/>
        </p:spPr>
        <p:txBody>
          <a:bodyPr wrap="square" rtlCol="0">
            <a:spAutoFit/>
          </a:bodyPr>
          <a:lstStyle/>
          <a:p>
            <a:pPr algn="r"/>
            <a:r>
              <a:rPr lang="en-US" sz="12679" b="0" i="0" dirty="0">
                <a:solidFill>
                  <a:schemeClr val="accent1">
                    <a:lumMod val="60000"/>
                    <a:lumOff val="40000"/>
                  </a:schemeClr>
                </a:solidFill>
                <a:latin typeface="Arial"/>
                <a:ea typeface="+mj-ea"/>
                <a:cs typeface="+mj-cs"/>
              </a:rPr>
              <a:t>“</a:t>
            </a:r>
          </a:p>
        </p:txBody>
      </p:sp>
      <p:sp>
        <p:nvSpPr>
          <p:cNvPr id="11" name="TextBox 10"/>
          <p:cNvSpPr txBox="1"/>
          <p:nvPr/>
        </p:nvSpPr>
        <p:spPr>
          <a:xfrm>
            <a:off x="9697392" y="2771704"/>
            <a:ext cx="833446" cy="2043508"/>
          </a:xfrm>
          <a:prstGeom prst="rect">
            <a:avLst/>
          </a:prstGeom>
          <a:noFill/>
        </p:spPr>
        <p:txBody>
          <a:bodyPr wrap="square" rtlCol="0">
            <a:spAutoFit/>
          </a:bodyPr>
          <a:lstStyle/>
          <a:p>
            <a:pPr algn="r"/>
            <a:r>
              <a:rPr lang="en-US" sz="12679"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81465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00371" y="3312955"/>
            <a:ext cx="9172710" cy="1753060"/>
          </a:xfrm>
        </p:spPr>
        <p:txBody>
          <a:bodyPr anchor="b"/>
          <a:lstStyle>
            <a:lvl1pPr algn="l">
              <a:defRPr sz="4157" b="0" cap="none"/>
            </a:lvl1pPr>
          </a:lstStyle>
          <a:p>
            <a:r>
              <a:rPr lang="en-US"/>
              <a:t>Click to edit Master title style</a:t>
            </a:r>
            <a:endParaRPr lang="en-US" dirty="0"/>
          </a:p>
        </p:txBody>
      </p:sp>
      <p:sp>
        <p:nvSpPr>
          <p:cNvPr id="3" name="Text Placeholder 2"/>
          <p:cNvSpPr>
            <a:spLocks noGrp="1"/>
          </p:cNvSpPr>
          <p:nvPr>
            <p:ph type="body" idx="1"/>
          </p:nvPr>
        </p:nvSpPr>
        <p:spPr>
          <a:xfrm>
            <a:off x="1200371" y="5066015"/>
            <a:ext cx="9172709" cy="912383"/>
          </a:xfrm>
        </p:spPr>
        <p:txBody>
          <a:bodyPr anchor="t"/>
          <a:lstStyle>
            <a:lvl1pPr marL="0" indent="0" algn="l">
              <a:buNone/>
              <a:defRPr sz="2079" cap="none">
                <a:solidFill>
                  <a:schemeClr val="accent1">
                    <a:lumMod val="60000"/>
                    <a:lumOff val="40000"/>
                  </a:schemeClr>
                </a:solidFill>
              </a:defRPr>
            </a:lvl1pPr>
            <a:lvl2pPr marL="475168" indent="0">
              <a:buNone/>
              <a:defRPr sz="1871">
                <a:solidFill>
                  <a:schemeClr val="tx1">
                    <a:tint val="75000"/>
                  </a:schemeClr>
                </a:solidFill>
              </a:defRPr>
            </a:lvl2pPr>
            <a:lvl3pPr marL="950336" indent="0">
              <a:buNone/>
              <a:defRPr sz="1663">
                <a:solidFill>
                  <a:schemeClr val="tx1">
                    <a:tint val="75000"/>
                  </a:schemeClr>
                </a:solidFill>
              </a:defRPr>
            </a:lvl3pPr>
            <a:lvl4pPr marL="1425504" indent="0">
              <a:buNone/>
              <a:defRPr sz="1455">
                <a:solidFill>
                  <a:schemeClr val="tx1">
                    <a:tint val="75000"/>
                  </a:schemeClr>
                </a:solidFill>
              </a:defRPr>
            </a:lvl4pPr>
            <a:lvl5pPr marL="1900672" indent="0">
              <a:buNone/>
              <a:defRPr sz="1455">
                <a:solidFill>
                  <a:schemeClr val="tx1">
                    <a:tint val="75000"/>
                  </a:schemeClr>
                </a:solidFill>
              </a:defRPr>
            </a:lvl5pPr>
            <a:lvl6pPr marL="2375840" indent="0">
              <a:buNone/>
              <a:defRPr sz="1455">
                <a:solidFill>
                  <a:schemeClr val="tx1">
                    <a:tint val="75000"/>
                  </a:schemeClr>
                </a:solidFill>
              </a:defRPr>
            </a:lvl6pPr>
            <a:lvl7pPr marL="2851008" indent="0">
              <a:buNone/>
              <a:defRPr sz="1455">
                <a:solidFill>
                  <a:schemeClr val="tx1">
                    <a:tint val="75000"/>
                  </a:schemeClr>
                </a:solidFill>
              </a:defRPr>
            </a:lvl7pPr>
            <a:lvl8pPr marL="3326176" indent="0">
              <a:buNone/>
              <a:defRPr sz="1455">
                <a:solidFill>
                  <a:schemeClr val="tx1">
                    <a:tint val="75000"/>
                  </a:schemeClr>
                </a:solidFill>
              </a:defRPr>
            </a:lvl8pPr>
            <a:lvl9pPr marL="3801344" indent="0">
              <a:buNone/>
              <a:defRPr sz="1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704680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65"/>
            </a:lvl1pPr>
          </a:lstStyle>
          <a:p>
            <a:r>
              <a:rPr lang="en-US"/>
              <a:t>Click to edit Master title style</a:t>
            </a:r>
            <a:endParaRPr lang="en-US" dirty="0"/>
          </a:p>
        </p:txBody>
      </p:sp>
      <p:sp>
        <p:nvSpPr>
          <p:cNvPr id="3" name="Text Placeholder 2"/>
          <p:cNvSpPr>
            <a:spLocks noGrp="1"/>
          </p:cNvSpPr>
          <p:nvPr>
            <p:ph type="body" idx="1"/>
          </p:nvPr>
        </p:nvSpPr>
        <p:spPr>
          <a:xfrm>
            <a:off x="657837" y="2100898"/>
            <a:ext cx="3062745" cy="611078"/>
          </a:xfrm>
        </p:spPr>
        <p:txBody>
          <a:bodyPr anchor="b">
            <a:noAutofit/>
          </a:bodyPr>
          <a:lstStyle>
            <a:lvl1pPr marL="0" indent="0">
              <a:buNone/>
              <a:defRPr sz="2494" b="0">
                <a:solidFill>
                  <a:schemeClr val="accent1">
                    <a:lumMod val="60000"/>
                    <a:lumOff val="40000"/>
                  </a:schemeClr>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16" name="Text Placeholder 3"/>
          <p:cNvSpPr>
            <a:spLocks noGrp="1"/>
          </p:cNvSpPr>
          <p:nvPr>
            <p:ph type="body" sz="half" idx="15"/>
          </p:nvPr>
        </p:nvSpPr>
        <p:spPr>
          <a:xfrm>
            <a:off x="678120" y="2828131"/>
            <a:ext cx="3042462" cy="3806194"/>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5" name="Text Placeholder 4"/>
          <p:cNvSpPr>
            <a:spLocks noGrp="1"/>
          </p:cNvSpPr>
          <p:nvPr>
            <p:ph type="body" sz="quarter" idx="3"/>
          </p:nvPr>
        </p:nvSpPr>
        <p:spPr>
          <a:xfrm>
            <a:off x="4036376" y="2100898"/>
            <a:ext cx="3051703" cy="611078"/>
          </a:xfrm>
        </p:spPr>
        <p:txBody>
          <a:bodyPr anchor="b">
            <a:noAutofit/>
          </a:bodyPr>
          <a:lstStyle>
            <a:lvl1pPr marL="0" indent="0">
              <a:buNone/>
              <a:defRPr sz="2494" b="0">
                <a:solidFill>
                  <a:schemeClr val="accent1">
                    <a:lumMod val="60000"/>
                    <a:lumOff val="40000"/>
                  </a:schemeClr>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19" name="Text Placeholder 3"/>
          <p:cNvSpPr>
            <a:spLocks noGrp="1"/>
          </p:cNvSpPr>
          <p:nvPr>
            <p:ph type="body" sz="half" idx="16"/>
          </p:nvPr>
        </p:nvSpPr>
        <p:spPr>
          <a:xfrm>
            <a:off x="4025408" y="2828131"/>
            <a:ext cx="3062671" cy="3806194"/>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14" name="Text Placeholder 4"/>
          <p:cNvSpPr>
            <a:spLocks noGrp="1"/>
          </p:cNvSpPr>
          <p:nvPr>
            <p:ph type="body" sz="quarter" idx="13"/>
          </p:nvPr>
        </p:nvSpPr>
        <p:spPr>
          <a:xfrm>
            <a:off x="7404865" y="2100898"/>
            <a:ext cx="3047412" cy="611078"/>
          </a:xfrm>
        </p:spPr>
        <p:txBody>
          <a:bodyPr anchor="b">
            <a:noAutofit/>
          </a:bodyPr>
          <a:lstStyle>
            <a:lvl1pPr marL="0" indent="0">
              <a:buNone/>
              <a:defRPr sz="2494" b="0">
                <a:solidFill>
                  <a:schemeClr val="accent1">
                    <a:lumMod val="60000"/>
                    <a:lumOff val="40000"/>
                  </a:schemeClr>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20" name="Text Placeholder 3"/>
          <p:cNvSpPr>
            <a:spLocks noGrp="1"/>
          </p:cNvSpPr>
          <p:nvPr>
            <p:ph type="body" sz="half" idx="17"/>
          </p:nvPr>
        </p:nvSpPr>
        <p:spPr>
          <a:xfrm>
            <a:off x="7404865" y="2828131"/>
            <a:ext cx="3047412" cy="3806194"/>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cxnSp>
        <p:nvCxnSpPr>
          <p:cNvPr id="17" name="Straight Connector 16"/>
          <p:cNvCxnSpPr/>
          <p:nvPr/>
        </p:nvCxnSpPr>
        <p:spPr>
          <a:xfrm>
            <a:off x="3872665" y="2262505"/>
            <a:ext cx="0" cy="420179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236002" y="2262505"/>
            <a:ext cx="0" cy="420654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902274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65"/>
            </a:lvl1pPr>
          </a:lstStyle>
          <a:p>
            <a:r>
              <a:rPr lang="en-US"/>
              <a:t>Click to edit Master title style</a:t>
            </a:r>
            <a:endParaRPr lang="en-US" dirty="0"/>
          </a:p>
        </p:txBody>
      </p:sp>
      <p:sp>
        <p:nvSpPr>
          <p:cNvPr id="3" name="Text Placeholder 2"/>
          <p:cNvSpPr>
            <a:spLocks noGrp="1"/>
          </p:cNvSpPr>
          <p:nvPr>
            <p:ph type="body" idx="1"/>
          </p:nvPr>
        </p:nvSpPr>
        <p:spPr>
          <a:xfrm>
            <a:off x="678120" y="4507777"/>
            <a:ext cx="3055661" cy="611078"/>
          </a:xfrm>
        </p:spPr>
        <p:txBody>
          <a:bodyPr anchor="b">
            <a:noAutofit/>
          </a:bodyPr>
          <a:lstStyle>
            <a:lvl1pPr marL="0" indent="0">
              <a:buNone/>
              <a:defRPr sz="2494" b="0">
                <a:solidFill>
                  <a:schemeClr val="accent1"/>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29" name="Picture Placeholder 2"/>
          <p:cNvSpPr>
            <a:spLocks noGrp="1" noChangeAspect="1"/>
          </p:cNvSpPr>
          <p:nvPr>
            <p:ph type="pic" idx="15"/>
          </p:nvPr>
        </p:nvSpPr>
        <p:spPr>
          <a:xfrm>
            <a:off x="678120" y="2343309"/>
            <a:ext cx="3055661" cy="161607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63"/>
            </a:lvl1pPr>
            <a:lvl2pPr marL="475168" indent="0">
              <a:buNone/>
              <a:defRPr sz="1663"/>
            </a:lvl2pPr>
            <a:lvl3pPr marL="950336" indent="0">
              <a:buNone/>
              <a:defRPr sz="1663"/>
            </a:lvl3pPr>
            <a:lvl4pPr marL="1425504" indent="0">
              <a:buNone/>
              <a:defRPr sz="1663"/>
            </a:lvl4pPr>
            <a:lvl5pPr marL="1900672" indent="0">
              <a:buNone/>
              <a:defRPr sz="1663"/>
            </a:lvl5pPr>
            <a:lvl6pPr marL="2375840" indent="0">
              <a:buNone/>
              <a:defRPr sz="1663"/>
            </a:lvl6pPr>
            <a:lvl7pPr marL="2851008" indent="0">
              <a:buNone/>
              <a:defRPr sz="1663"/>
            </a:lvl7pPr>
            <a:lvl8pPr marL="3326176" indent="0">
              <a:buNone/>
              <a:defRPr sz="1663"/>
            </a:lvl8pPr>
            <a:lvl9pPr marL="3801344" indent="0">
              <a:buNone/>
              <a:defRPr sz="1663"/>
            </a:lvl9pPr>
          </a:lstStyle>
          <a:p>
            <a:r>
              <a:rPr lang="en-US"/>
              <a:t>Click icon to add picture</a:t>
            </a:r>
            <a:endParaRPr lang="en-US" dirty="0"/>
          </a:p>
        </p:txBody>
      </p:sp>
      <p:sp>
        <p:nvSpPr>
          <p:cNvPr id="22" name="Text Placeholder 3"/>
          <p:cNvSpPr>
            <a:spLocks noGrp="1"/>
          </p:cNvSpPr>
          <p:nvPr>
            <p:ph type="body" sz="half" idx="18"/>
          </p:nvPr>
        </p:nvSpPr>
        <p:spPr>
          <a:xfrm>
            <a:off x="678120" y="5118856"/>
            <a:ext cx="3055661" cy="699015"/>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5" name="Text Placeholder 4"/>
          <p:cNvSpPr>
            <a:spLocks noGrp="1"/>
          </p:cNvSpPr>
          <p:nvPr>
            <p:ph type="body" sz="quarter" idx="3"/>
          </p:nvPr>
        </p:nvSpPr>
        <p:spPr>
          <a:xfrm>
            <a:off x="4042317" y="4507777"/>
            <a:ext cx="3045762" cy="611078"/>
          </a:xfrm>
        </p:spPr>
        <p:txBody>
          <a:bodyPr anchor="b">
            <a:noAutofit/>
          </a:bodyPr>
          <a:lstStyle>
            <a:lvl1pPr marL="0" indent="0">
              <a:buNone/>
              <a:defRPr sz="2494" b="0">
                <a:solidFill>
                  <a:schemeClr val="accent1"/>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30" name="Picture Placeholder 2"/>
          <p:cNvSpPr>
            <a:spLocks noGrp="1" noChangeAspect="1"/>
          </p:cNvSpPr>
          <p:nvPr>
            <p:ph type="pic" idx="21"/>
          </p:nvPr>
        </p:nvSpPr>
        <p:spPr>
          <a:xfrm>
            <a:off x="4042316" y="2343309"/>
            <a:ext cx="3045762" cy="161607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63"/>
            </a:lvl1pPr>
            <a:lvl2pPr marL="475168" indent="0">
              <a:buNone/>
              <a:defRPr sz="1663"/>
            </a:lvl2pPr>
            <a:lvl3pPr marL="950336" indent="0">
              <a:buNone/>
              <a:defRPr sz="1663"/>
            </a:lvl3pPr>
            <a:lvl4pPr marL="1425504" indent="0">
              <a:buNone/>
              <a:defRPr sz="1663"/>
            </a:lvl4pPr>
            <a:lvl5pPr marL="1900672" indent="0">
              <a:buNone/>
              <a:defRPr sz="1663"/>
            </a:lvl5pPr>
            <a:lvl6pPr marL="2375840" indent="0">
              <a:buNone/>
              <a:defRPr sz="1663"/>
            </a:lvl6pPr>
            <a:lvl7pPr marL="2851008" indent="0">
              <a:buNone/>
              <a:defRPr sz="1663"/>
            </a:lvl7pPr>
            <a:lvl8pPr marL="3326176" indent="0">
              <a:buNone/>
              <a:defRPr sz="1663"/>
            </a:lvl8pPr>
            <a:lvl9pPr marL="3801344" indent="0">
              <a:buNone/>
              <a:defRPr sz="1663"/>
            </a:lvl9pPr>
          </a:lstStyle>
          <a:p>
            <a:r>
              <a:rPr lang="en-US"/>
              <a:t>Click icon to add picture</a:t>
            </a:r>
            <a:endParaRPr lang="en-US" dirty="0"/>
          </a:p>
        </p:txBody>
      </p:sp>
      <p:sp>
        <p:nvSpPr>
          <p:cNvPr id="23" name="Text Placeholder 3"/>
          <p:cNvSpPr>
            <a:spLocks noGrp="1"/>
          </p:cNvSpPr>
          <p:nvPr>
            <p:ph type="body" sz="half" idx="19"/>
          </p:nvPr>
        </p:nvSpPr>
        <p:spPr>
          <a:xfrm>
            <a:off x="4040911" y="5118855"/>
            <a:ext cx="3049795" cy="699015"/>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14" name="Text Placeholder 4"/>
          <p:cNvSpPr>
            <a:spLocks noGrp="1"/>
          </p:cNvSpPr>
          <p:nvPr>
            <p:ph type="body" sz="quarter" idx="13"/>
          </p:nvPr>
        </p:nvSpPr>
        <p:spPr>
          <a:xfrm>
            <a:off x="7404865" y="4507777"/>
            <a:ext cx="3047412" cy="611078"/>
          </a:xfrm>
        </p:spPr>
        <p:txBody>
          <a:bodyPr anchor="b">
            <a:noAutofit/>
          </a:bodyPr>
          <a:lstStyle>
            <a:lvl1pPr marL="0" indent="0">
              <a:buNone/>
              <a:defRPr sz="2494" b="0">
                <a:solidFill>
                  <a:schemeClr val="accent1"/>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31" name="Picture Placeholder 2"/>
          <p:cNvSpPr>
            <a:spLocks noGrp="1" noChangeAspect="1"/>
          </p:cNvSpPr>
          <p:nvPr>
            <p:ph type="pic" idx="22"/>
          </p:nvPr>
        </p:nvSpPr>
        <p:spPr>
          <a:xfrm>
            <a:off x="7404864" y="2343309"/>
            <a:ext cx="3047412" cy="161607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63"/>
            </a:lvl1pPr>
            <a:lvl2pPr marL="475168" indent="0">
              <a:buNone/>
              <a:defRPr sz="1663"/>
            </a:lvl2pPr>
            <a:lvl3pPr marL="950336" indent="0">
              <a:buNone/>
              <a:defRPr sz="1663"/>
            </a:lvl3pPr>
            <a:lvl4pPr marL="1425504" indent="0">
              <a:buNone/>
              <a:defRPr sz="1663"/>
            </a:lvl4pPr>
            <a:lvl5pPr marL="1900672" indent="0">
              <a:buNone/>
              <a:defRPr sz="1663"/>
            </a:lvl5pPr>
            <a:lvl6pPr marL="2375840" indent="0">
              <a:buNone/>
              <a:defRPr sz="1663"/>
            </a:lvl6pPr>
            <a:lvl7pPr marL="2851008" indent="0">
              <a:buNone/>
              <a:defRPr sz="1663"/>
            </a:lvl7pPr>
            <a:lvl8pPr marL="3326176" indent="0">
              <a:buNone/>
              <a:defRPr sz="1663"/>
            </a:lvl8pPr>
            <a:lvl9pPr marL="3801344" indent="0">
              <a:buNone/>
              <a:defRPr sz="1663"/>
            </a:lvl9pPr>
          </a:lstStyle>
          <a:p>
            <a:r>
              <a:rPr lang="en-US"/>
              <a:t>Click icon to add picture</a:t>
            </a:r>
            <a:endParaRPr lang="en-US" dirty="0"/>
          </a:p>
        </p:txBody>
      </p:sp>
      <p:sp>
        <p:nvSpPr>
          <p:cNvPr id="24" name="Text Placeholder 3"/>
          <p:cNvSpPr>
            <a:spLocks noGrp="1"/>
          </p:cNvSpPr>
          <p:nvPr>
            <p:ph type="body" sz="half" idx="20"/>
          </p:nvPr>
        </p:nvSpPr>
        <p:spPr>
          <a:xfrm>
            <a:off x="7404735" y="5118853"/>
            <a:ext cx="3051449" cy="699015"/>
          </a:xfrm>
        </p:spPr>
        <p:txBody>
          <a:bodyPr anchor="t">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cxnSp>
        <p:nvCxnSpPr>
          <p:cNvPr id="17" name="Straight Connector 16"/>
          <p:cNvCxnSpPr/>
          <p:nvPr/>
        </p:nvCxnSpPr>
        <p:spPr>
          <a:xfrm>
            <a:off x="3872665" y="2262505"/>
            <a:ext cx="0" cy="420179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236002" y="2262505"/>
            <a:ext cx="0" cy="420654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4"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632086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2234669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30759" y="456206"/>
            <a:ext cx="1821518" cy="617812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78120" y="941029"/>
            <a:ext cx="7715049" cy="56932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200822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51204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00373" y="3034630"/>
            <a:ext cx="9172708" cy="2031384"/>
          </a:xfrm>
        </p:spPr>
        <p:txBody>
          <a:bodyPr anchor="b"/>
          <a:lstStyle>
            <a:lvl1pPr algn="l">
              <a:defRPr sz="4157" b="0" cap="none"/>
            </a:lvl1pPr>
          </a:lstStyle>
          <a:p>
            <a:r>
              <a:rPr lang="en-US"/>
              <a:t>Click to edit Master title style</a:t>
            </a:r>
            <a:endParaRPr lang="en-US" dirty="0"/>
          </a:p>
        </p:txBody>
      </p:sp>
      <p:sp>
        <p:nvSpPr>
          <p:cNvPr id="3" name="Text Placeholder 2"/>
          <p:cNvSpPr>
            <a:spLocks noGrp="1"/>
          </p:cNvSpPr>
          <p:nvPr>
            <p:ph type="body" idx="1"/>
          </p:nvPr>
        </p:nvSpPr>
        <p:spPr>
          <a:xfrm>
            <a:off x="1200371" y="5066015"/>
            <a:ext cx="9172709" cy="912383"/>
          </a:xfrm>
        </p:spPr>
        <p:txBody>
          <a:bodyPr anchor="t"/>
          <a:lstStyle>
            <a:lvl1pPr marL="0" indent="0" algn="l">
              <a:buNone/>
              <a:defRPr sz="2079" cap="all">
                <a:solidFill>
                  <a:schemeClr val="accent1">
                    <a:lumMod val="60000"/>
                    <a:lumOff val="40000"/>
                  </a:schemeClr>
                </a:solidFill>
              </a:defRPr>
            </a:lvl1pPr>
            <a:lvl2pPr marL="475168" indent="0">
              <a:buNone/>
              <a:defRPr sz="1871">
                <a:solidFill>
                  <a:schemeClr val="tx1">
                    <a:tint val="75000"/>
                  </a:schemeClr>
                </a:solidFill>
              </a:defRPr>
            </a:lvl2pPr>
            <a:lvl3pPr marL="950336" indent="0">
              <a:buNone/>
              <a:defRPr sz="1663">
                <a:solidFill>
                  <a:schemeClr val="tx1">
                    <a:tint val="75000"/>
                  </a:schemeClr>
                </a:solidFill>
              </a:defRPr>
            </a:lvl3pPr>
            <a:lvl4pPr marL="1425504" indent="0">
              <a:buNone/>
              <a:defRPr sz="1455">
                <a:solidFill>
                  <a:schemeClr val="tx1">
                    <a:tint val="75000"/>
                  </a:schemeClr>
                </a:solidFill>
              </a:defRPr>
            </a:lvl4pPr>
            <a:lvl5pPr marL="1900672" indent="0">
              <a:buNone/>
              <a:defRPr sz="1455">
                <a:solidFill>
                  <a:schemeClr val="tx1">
                    <a:tint val="75000"/>
                  </a:schemeClr>
                </a:solidFill>
              </a:defRPr>
            </a:lvl5pPr>
            <a:lvl6pPr marL="2375840" indent="0">
              <a:buNone/>
              <a:defRPr sz="1455">
                <a:solidFill>
                  <a:schemeClr val="tx1">
                    <a:tint val="75000"/>
                  </a:schemeClr>
                </a:solidFill>
              </a:defRPr>
            </a:lvl6pPr>
            <a:lvl7pPr marL="2851008" indent="0">
              <a:buNone/>
              <a:defRPr sz="1455">
                <a:solidFill>
                  <a:schemeClr val="tx1">
                    <a:tint val="75000"/>
                  </a:schemeClr>
                </a:solidFill>
              </a:defRPr>
            </a:lvl7pPr>
            <a:lvl8pPr marL="3326176" indent="0">
              <a:buNone/>
              <a:defRPr sz="1455">
                <a:solidFill>
                  <a:schemeClr val="tx1">
                    <a:tint val="75000"/>
                  </a:schemeClr>
                </a:solidFill>
              </a:defRPr>
            </a:lvl8pPr>
            <a:lvl9pPr marL="3801344" indent="0">
              <a:buNone/>
              <a:defRPr sz="145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2134438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6698" y="2185069"/>
            <a:ext cx="4569216" cy="4449257"/>
          </a:xfrm>
        </p:spPr>
        <p:txBody>
          <a:bodyPr>
            <a:normAutofit/>
          </a:bodyPr>
          <a:lstStyle>
            <a:lvl1pPr>
              <a:defRPr sz="1871"/>
            </a:lvl1pPr>
            <a:lvl2pPr>
              <a:defRPr sz="1663"/>
            </a:lvl2pPr>
            <a:lvl3pPr>
              <a:defRPr sz="1455"/>
            </a:lvl3pPr>
            <a:lvl4pPr>
              <a:defRPr sz="1247"/>
            </a:lvl4pPr>
            <a:lvl5pPr>
              <a:defRPr sz="1247"/>
            </a:lvl5pPr>
            <a:lvl6pPr>
              <a:defRPr sz="1247"/>
            </a:lvl6pPr>
            <a:lvl7pPr>
              <a:defRPr sz="1247"/>
            </a:lvl7pPr>
            <a:lvl8pPr>
              <a:defRPr sz="1247"/>
            </a:lvl8pPr>
            <a:lvl9pPr>
              <a:defRPr sz="12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76845" y="2180315"/>
            <a:ext cx="4569218" cy="4454010"/>
          </a:xfrm>
        </p:spPr>
        <p:txBody>
          <a:bodyPr>
            <a:normAutofit/>
          </a:bodyPr>
          <a:lstStyle>
            <a:lvl1pPr>
              <a:defRPr sz="1871"/>
            </a:lvl1pPr>
            <a:lvl2pPr>
              <a:defRPr sz="1663"/>
            </a:lvl2pPr>
            <a:lvl3pPr>
              <a:defRPr sz="1455"/>
            </a:lvl3pPr>
            <a:lvl4pPr>
              <a:defRPr sz="1247"/>
            </a:lvl4pPr>
            <a:lvl5pPr>
              <a:defRPr sz="1247"/>
            </a:lvl5pPr>
            <a:lvl6pPr>
              <a:defRPr sz="1247"/>
            </a:lvl6pPr>
            <a:lvl7pPr>
              <a:defRPr sz="1247"/>
            </a:lvl7pPr>
            <a:lvl8pPr>
              <a:defRPr sz="1247"/>
            </a:lvl8pPr>
            <a:lvl9pPr>
              <a:defRPr sz="12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185942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46698" y="2020094"/>
            <a:ext cx="4569215" cy="611078"/>
          </a:xfrm>
        </p:spPr>
        <p:txBody>
          <a:bodyPr anchor="b">
            <a:noAutofit/>
          </a:bodyPr>
          <a:lstStyle>
            <a:lvl1pPr marL="0" indent="0">
              <a:buNone/>
              <a:defRPr sz="2494" b="0">
                <a:solidFill>
                  <a:schemeClr val="accent1">
                    <a:lumMod val="60000"/>
                    <a:lumOff val="40000"/>
                  </a:schemeClr>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4" name="Content Placeholder 3"/>
          <p:cNvSpPr>
            <a:spLocks noGrp="1"/>
          </p:cNvSpPr>
          <p:nvPr>
            <p:ph sz="half" idx="2"/>
          </p:nvPr>
        </p:nvSpPr>
        <p:spPr>
          <a:xfrm>
            <a:off x="1146698" y="2666524"/>
            <a:ext cx="4569216" cy="3967802"/>
          </a:xfrm>
        </p:spPr>
        <p:txBody>
          <a:bodyPr>
            <a:normAutofit/>
          </a:bodyPr>
          <a:lstStyle>
            <a:lvl1pPr>
              <a:defRPr sz="1871"/>
            </a:lvl1pPr>
            <a:lvl2pPr>
              <a:defRPr sz="1663"/>
            </a:lvl2pPr>
            <a:lvl3pPr>
              <a:defRPr sz="1455"/>
            </a:lvl3pPr>
            <a:lvl4pPr>
              <a:defRPr sz="1247"/>
            </a:lvl4pPr>
            <a:lvl5pPr>
              <a:defRPr sz="1247"/>
            </a:lvl5pPr>
            <a:lvl6pPr>
              <a:defRPr sz="1247"/>
            </a:lvl6pPr>
            <a:lvl7pPr>
              <a:defRPr sz="1247"/>
            </a:lvl7pPr>
            <a:lvl8pPr>
              <a:defRPr sz="1247"/>
            </a:lvl8pPr>
            <a:lvl9pPr>
              <a:defRPr sz="12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76847" y="2020094"/>
            <a:ext cx="4569216" cy="611078"/>
          </a:xfrm>
        </p:spPr>
        <p:txBody>
          <a:bodyPr anchor="b">
            <a:noAutofit/>
          </a:bodyPr>
          <a:lstStyle>
            <a:lvl1pPr marL="0" indent="0">
              <a:buNone/>
              <a:defRPr sz="2494" b="0">
                <a:solidFill>
                  <a:schemeClr val="accent1">
                    <a:lumMod val="60000"/>
                    <a:lumOff val="40000"/>
                  </a:schemeClr>
                </a:solidFill>
              </a:defRPr>
            </a:lvl1pPr>
            <a:lvl2pPr marL="475168" indent="0">
              <a:buNone/>
              <a:defRPr sz="2079" b="1"/>
            </a:lvl2pPr>
            <a:lvl3pPr marL="950336" indent="0">
              <a:buNone/>
              <a:defRPr sz="1871" b="1"/>
            </a:lvl3pPr>
            <a:lvl4pPr marL="1425504" indent="0">
              <a:buNone/>
              <a:defRPr sz="1663" b="1"/>
            </a:lvl4pPr>
            <a:lvl5pPr marL="1900672" indent="0">
              <a:buNone/>
              <a:defRPr sz="1663" b="1"/>
            </a:lvl5pPr>
            <a:lvl6pPr marL="2375840" indent="0">
              <a:buNone/>
              <a:defRPr sz="1663" b="1"/>
            </a:lvl6pPr>
            <a:lvl7pPr marL="2851008" indent="0">
              <a:buNone/>
              <a:defRPr sz="1663" b="1"/>
            </a:lvl7pPr>
            <a:lvl8pPr marL="3326176" indent="0">
              <a:buNone/>
              <a:defRPr sz="1663" b="1"/>
            </a:lvl8pPr>
            <a:lvl9pPr marL="3801344" indent="0">
              <a:buNone/>
              <a:defRPr sz="1663" b="1"/>
            </a:lvl9pPr>
          </a:lstStyle>
          <a:p>
            <a:pPr lvl="0"/>
            <a:r>
              <a:rPr lang="en-US"/>
              <a:t>Click to edit Master text styles</a:t>
            </a:r>
          </a:p>
        </p:txBody>
      </p:sp>
      <p:sp>
        <p:nvSpPr>
          <p:cNvPr id="6" name="Content Placeholder 5"/>
          <p:cNvSpPr>
            <a:spLocks noGrp="1"/>
          </p:cNvSpPr>
          <p:nvPr>
            <p:ph sz="quarter" idx="4"/>
          </p:nvPr>
        </p:nvSpPr>
        <p:spPr>
          <a:xfrm>
            <a:off x="5876847" y="2666524"/>
            <a:ext cx="4569216" cy="3967802"/>
          </a:xfrm>
        </p:spPr>
        <p:txBody>
          <a:bodyPr>
            <a:normAutofit/>
          </a:bodyPr>
          <a:lstStyle>
            <a:lvl1pPr>
              <a:defRPr sz="1871"/>
            </a:lvl1pPr>
            <a:lvl2pPr>
              <a:defRPr sz="1663"/>
            </a:lvl2pPr>
            <a:lvl3pPr>
              <a:defRPr sz="1455"/>
            </a:lvl3pPr>
            <a:lvl4pPr>
              <a:defRPr sz="1247"/>
            </a:lvl4pPr>
            <a:lvl5pPr>
              <a:defRPr sz="1247"/>
            </a:lvl5pPr>
            <a:lvl6pPr>
              <a:defRPr sz="1247"/>
            </a:lvl6pPr>
            <a:lvl7pPr>
              <a:defRPr sz="1247"/>
            </a:lvl7pPr>
            <a:lvl8pPr>
              <a:defRPr sz="1247"/>
            </a:lvl8pPr>
            <a:lvl9pPr>
              <a:defRPr sz="12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915371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3"/>
          <p:cNvSpPr>
            <a:spLocks noGrp="1"/>
          </p:cNvSpPr>
          <p:nvPr>
            <p:ph type="ftr" sz="quarter" idx="11"/>
          </p:nvPr>
        </p:nvSpPr>
        <p:spPr/>
        <p:txBody>
          <a:bodyPr/>
          <a:lstStyle/>
          <a:p>
            <a:endParaRPr lang="en-IN" dirty="0"/>
          </a:p>
        </p:txBody>
      </p:sp>
      <p:sp>
        <p:nvSpPr>
          <p:cNvPr id="6" name="Slide Number Placeholder 4"/>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287403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2"/>
          <p:cNvSpPr>
            <a:spLocks noGrp="1"/>
          </p:cNvSpPr>
          <p:nvPr>
            <p:ph type="ftr" sz="quarter" idx="11"/>
          </p:nvPr>
        </p:nvSpPr>
        <p:spPr/>
        <p:txBody>
          <a:bodyPr/>
          <a:lstStyle/>
          <a:p>
            <a:endParaRPr lang="en-IN" dirty="0"/>
          </a:p>
        </p:txBody>
      </p:sp>
      <p:sp>
        <p:nvSpPr>
          <p:cNvPr id="6" name="Slide Number Placeholder 3"/>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990798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00371" y="1535272"/>
            <a:ext cx="3534803" cy="1535271"/>
          </a:xfrm>
        </p:spPr>
        <p:txBody>
          <a:bodyPr anchor="b"/>
          <a:lstStyle>
            <a:lvl1pPr algn="l">
              <a:defRPr sz="2494" b="0"/>
            </a:lvl1pPr>
          </a:lstStyle>
          <a:p>
            <a:r>
              <a:rPr lang="en-US"/>
              <a:t>Click to edit Master title style</a:t>
            </a:r>
            <a:endParaRPr lang="en-US" dirty="0"/>
          </a:p>
        </p:txBody>
      </p:sp>
      <p:sp>
        <p:nvSpPr>
          <p:cNvPr id="3" name="Content Placeholder 2"/>
          <p:cNvSpPr>
            <a:spLocks noGrp="1"/>
          </p:cNvSpPr>
          <p:nvPr>
            <p:ph idx="1"/>
          </p:nvPr>
        </p:nvSpPr>
        <p:spPr>
          <a:xfrm>
            <a:off x="4972761" y="1535272"/>
            <a:ext cx="5400319" cy="4848225"/>
          </a:xfrm>
        </p:spPr>
        <p:txBody>
          <a:bodyPr anchor="ctr">
            <a:normAutofit/>
          </a:bodyPr>
          <a:lstStyle>
            <a:lvl1pPr>
              <a:defRPr sz="2079"/>
            </a:lvl1pPr>
            <a:lvl2pPr>
              <a:defRPr sz="1871"/>
            </a:lvl2pPr>
            <a:lvl3pPr>
              <a:defRPr sz="1663"/>
            </a:lvl3pPr>
            <a:lvl4pPr>
              <a:defRPr sz="1455"/>
            </a:lvl4pPr>
            <a:lvl5pPr>
              <a:defRPr sz="1455"/>
            </a:lvl5pPr>
            <a:lvl6pPr>
              <a:defRPr sz="1455"/>
            </a:lvl6pPr>
            <a:lvl7pPr>
              <a:defRPr sz="1455"/>
            </a:lvl7pPr>
            <a:lvl8pPr>
              <a:defRPr sz="1455"/>
            </a:lvl8pPr>
            <a:lvl9pPr>
              <a:defRPr sz="14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00371" y="3318341"/>
            <a:ext cx="3534802" cy="3070542"/>
          </a:xfrm>
        </p:spPr>
        <p:txBody>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7" name="Date Placeholder 4"/>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5" name="Footer Placeholder 5"/>
          <p:cNvSpPr>
            <a:spLocks noGrp="1"/>
          </p:cNvSpPr>
          <p:nvPr>
            <p:ph type="ftr" sz="quarter" idx="11"/>
          </p:nvPr>
        </p:nvSpPr>
        <p:spPr/>
        <p:txBody>
          <a:bodyPr/>
          <a:lstStyle/>
          <a:p>
            <a:endParaRPr lang="en-IN" dirty="0"/>
          </a:p>
        </p:txBody>
      </p:sp>
      <p:sp>
        <p:nvSpPr>
          <p:cNvPr id="6" name="Slide Number Placeholder 6"/>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402546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9282" y="1966216"/>
            <a:ext cx="5293174" cy="1669953"/>
          </a:xfrm>
        </p:spPr>
        <p:txBody>
          <a:bodyPr anchor="b">
            <a:normAutofit/>
          </a:bodyPr>
          <a:lstStyle>
            <a:lvl1pPr algn="l">
              <a:defRPr sz="3741"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222822" y="1212057"/>
            <a:ext cx="3326249" cy="4848225"/>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63"/>
            </a:lvl1pPr>
            <a:lvl2pPr marL="475168" indent="0">
              <a:buNone/>
              <a:defRPr sz="1663"/>
            </a:lvl2pPr>
            <a:lvl3pPr marL="950336" indent="0">
              <a:buNone/>
              <a:defRPr sz="1663"/>
            </a:lvl3pPr>
            <a:lvl4pPr marL="1425504" indent="0">
              <a:buNone/>
              <a:defRPr sz="1663"/>
            </a:lvl4pPr>
            <a:lvl5pPr marL="1900672" indent="0">
              <a:buNone/>
              <a:defRPr sz="1663"/>
            </a:lvl5pPr>
            <a:lvl6pPr marL="2375840" indent="0">
              <a:buNone/>
              <a:defRPr sz="1663"/>
            </a:lvl6pPr>
            <a:lvl7pPr marL="2851008" indent="0">
              <a:buNone/>
              <a:defRPr sz="1663"/>
            </a:lvl7pPr>
            <a:lvl8pPr marL="3326176" indent="0">
              <a:buNone/>
              <a:defRPr sz="1663"/>
            </a:lvl8pPr>
            <a:lvl9pPr marL="3801344" indent="0">
              <a:buNone/>
              <a:defRPr sz="1663"/>
            </a:lvl9pPr>
          </a:lstStyle>
          <a:p>
            <a:r>
              <a:rPr lang="en-US"/>
              <a:t>Click icon to add picture</a:t>
            </a:r>
            <a:endParaRPr lang="en-US" dirty="0"/>
          </a:p>
        </p:txBody>
      </p:sp>
      <p:sp>
        <p:nvSpPr>
          <p:cNvPr id="4" name="Text Placeholder 3"/>
          <p:cNvSpPr>
            <a:spLocks noGrp="1"/>
          </p:cNvSpPr>
          <p:nvPr>
            <p:ph type="body" sz="half" idx="2"/>
          </p:nvPr>
        </p:nvSpPr>
        <p:spPr>
          <a:xfrm>
            <a:off x="1200371" y="3878580"/>
            <a:ext cx="5284935" cy="1454468"/>
          </a:xfrm>
        </p:spPr>
        <p:txBody>
          <a:bodyPr>
            <a:normAutofit/>
          </a:bodyPr>
          <a:lstStyle>
            <a:lvl1pPr marL="0" indent="0">
              <a:buNone/>
              <a:defRPr sz="1455"/>
            </a:lvl1pPr>
            <a:lvl2pPr marL="475168" indent="0">
              <a:buNone/>
              <a:defRPr sz="1247"/>
            </a:lvl2pPr>
            <a:lvl3pPr marL="950336" indent="0">
              <a:buNone/>
              <a:defRPr sz="1039"/>
            </a:lvl3pPr>
            <a:lvl4pPr marL="1425504" indent="0">
              <a:buNone/>
              <a:defRPr sz="935"/>
            </a:lvl4pPr>
            <a:lvl5pPr marL="1900672" indent="0">
              <a:buNone/>
              <a:defRPr sz="935"/>
            </a:lvl5pPr>
            <a:lvl6pPr marL="2375840" indent="0">
              <a:buNone/>
              <a:defRPr sz="935"/>
            </a:lvl6pPr>
            <a:lvl7pPr marL="2851008" indent="0">
              <a:buNone/>
              <a:defRPr sz="935"/>
            </a:lvl7pPr>
            <a:lvl8pPr marL="3326176" indent="0">
              <a:buNone/>
              <a:defRPr sz="935"/>
            </a:lvl8pPr>
            <a:lvl9pPr marL="3801344" indent="0">
              <a:buNone/>
              <a:defRPr sz="935"/>
            </a:lvl9pPr>
          </a:lstStyle>
          <a:p>
            <a:pPr lvl="0"/>
            <a:r>
              <a:rPr lang="en-US"/>
              <a:t>Click to edit Master text styles</a:t>
            </a:r>
          </a:p>
        </p:txBody>
      </p:sp>
      <p:sp>
        <p:nvSpPr>
          <p:cNvPr id="5" name="Date Placeholder 4"/>
          <p:cNvSpPr>
            <a:spLocks noGrp="1"/>
          </p:cNvSpPr>
          <p:nvPr>
            <p:ph type="dt" sz="half" idx="10"/>
          </p:nvPr>
        </p:nvSpPr>
        <p:spPr/>
        <p:txBody>
          <a:bodyPr/>
          <a:lstStyle/>
          <a:p>
            <a:fld id="{2F67E751-1642-418D-873B-F7AE1196ED6F}" type="datetimeFigureOut">
              <a:rPr lang="en-IN" smtClean="0"/>
              <a:t>24-04-2023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C6B885-88E3-4C89-8FE2-AB367989DFDC}" type="slidenum">
              <a:rPr lang="en-IN" smtClean="0"/>
              <a:t>‹#›</a:t>
            </a:fld>
            <a:endParaRPr lang="en-IN" dirty="0"/>
          </a:p>
        </p:txBody>
      </p:sp>
    </p:spTree>
    <p:extLst>
      <p:ext uri="{BB962C8B-B14F-4D97-AF65-F5344CB8AC3E}">
        <p14:creationId xmlns:p14="http://schemas.microsoft.com/office/powerpoint/2010/main" val="1089900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1" y="2830979"/>
            <a:ext cx="4194363" cy="4441359"/>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3067094"/>
            <a:ext cx="1582278" cy="2508366"/>
          </a:xfrm>
          <a:prstGeom prst="rect">
            <a:avLst/>
          </a:prstGeom>
        </p:spPr>
      </p:pic>
      <p:sp>
        <p:nvSpPr>
          <p:cNvPr id="16" name="Oval 15"/>
          <p:cNvSpPr/>
          <p:nvPr/>
        </p:nvSpPr>
        <p:spPr>
          <a:xfrm>
            <a:off x="8947543" y="1777683"/>
            <a:ext cx="2930267" cy="2989739"/>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8313973" y="1"/>
            <a:ext cx="1666437" cy="121036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947543" y="6464300"/>
            <a:ext cx="1032811" cy="808038"/>
          </a:xfrm>
          <a:prstGeom prst="rect">
            <a:avLst/>
          </a:prstGeom>
        </p:spPr>
      </p:pic>
      <p:sp>
        <p:nvSpPr>
          <p:cNvPr id="14" name="Rectangle 13"/>
          <p:cNvSpPr/>
          <p:nvPr/>
        </p:nvSpPr>
        <p:spPr>
          <a:xfrm>
            <a:off x="10848257" y="0"/>
            <a:ext cx="712768" cy="12120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71519" y="480070"/>
            <a:ext cx="9774544" cy="148514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46698" y="2176949"/>
            <a:ext cx="9298345" cy="44489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544541" y="1902104"/>
            <a:ext cx="1050448" cy="316785"/>
          </a:xfrm>
          <a:prstGeom prst="rect">
            <a:avLst/>
          </a:prstGeom>
        </p:spPr>
        <p:txBody>
          <a:bodyPr vert="horz" lIns="91440" tIns="45720" rIns="91440" bIns="45720" rtlCol="0" anchor="t"/>
          <a:lstStyle>
            <a:lvl1pPr algn="l">
              <a:defRPr sz="1143" b="0" i="0">
                <a:solidFill>
                  <a:schemeClr val="tx1">
                    <a:tint val="75000"/>
                    <a:alpha val="60000"/>
                  </a:schemeClr>
                </a:solidFill>
              </a:defRPr>
            </a:lvl1pPr>
          </a:lstStyle>
          <a:p>
            <a:fld id="{2F67E751-1642-418D-873B-F7AE1196ED6F}" type="datetimeFigureOut">
              <a:rPr lang="en-IN" smtClean="0"/>
              <a:t>24-04-2023</a:t>
            </a:fld>
            <a:endParaRPr lang="en-IN" dirty="0"/>
          </a:p>
        </p:txBody>
      </p:sp>
      <p:sp>
        <p:nvSpPr>
          <p:cNvPr id="5" name="Footer Placeholder 4"/>
          <p:cNvSpPr>
            <a:spLocks noGrp="1"/>
          </p:cNvSpPr>
          <p:nvPr>
            <p:ph type="ftr" sz="quarter" idx="3"/>
          </p:nvPr>
        </p:nvSpPr>
        <p:spPr>
          <a:xfrm rot="5400000">
            <a:off x="9262867" y="3423374"/>
            <a:ext cx="4092991" cy="316787"/>
          </a:xfrm>
          <a:prstGeom prst="rect">
            <a:avLst/>
          </a:prstGeom>
        </p:spPr>
        <p:txBody>
          <a:bodyPr vert="horz" lIns="91440" tIns="45720" rIns="91440" bIns="45720" rtlCol="0" anchor="b"/>
          <a:lstStyle>
            <a:lvl1pPr algn="l">
              <a:defRPr sz="1143" b="0" i="0">
                <a:solidFill>
                  <a:schemeClr val="tx1">
                    <a:tint val="75000"/>
                    <a:alpha val="60000"/>
                  </a:schemeClr>
                </a:solidFill>
              </a:defRPr>
            </a:lvl1pPr>
          </a:lstStyle>
          <a:p>
            <a:endParaRPr lang="en-IN" dirty="0"/>
          </a:p>
        </p:txBody>
      </p:sp>
      <p:sp>
        <p:nvSpPr>
          <p:cNvPr id="6" name="Slide Number Placeholder 5"/>
          <p:cNvSpPr>
            <a:spLocks noGrp="1"/>
          </p:cNvSpPr>
          <p:nvPr>
            <p:ph type="sldNum" sz="quarter" idx="4"/>
          </p:nvPr>
        </p:nvSpPr>
        <p:spPr bwMode="gray">
          <a:xfrm>
            <a:off x="10759633" y="313597"/>
            <a:ext cx="871159" cy="814068"/>
          </a:xfrm>
          <a:prstGeom prst="rect">
            <a:avLst/>
          </a:prstGeom>
        </p:spPr>
        <p:txBody>
          <a:bodyPr vert="horz" lIns="91440" tIns="45720" rIns="91440" bIns="45720" rtlCol="0" anchor="b"/>
          <a:lstStyle>
            <a:lvl1pPr algn="ctr">
              <a:defRPr sz="2910" b="0" i="0">
                <a:solidFill>
                  <a:schemeClr val="tx1">
                    <a:tint val="75000"/>
                  </a:schemeClr>
                </a:solidFill>
              </a:defRPr>
            </a:lvl1pPr>
          </a:lstStyle>
          <a:p>
            <a:fld id="{0BC6B885-88E3-4C89-8FE2-AB367989DFDC}" type="slidenum">
              <a:rPr lang="en-IN" smtClean="0"/>
              <a:t>‹#›</a:t>
            </a:fld>
            <a:endParaRPr lang="en-IN" dirty="0"/>
          </a:p>
        </p:txBody>
      </p:sp>
    </p:spTree>
    <p:extLst>
      <p:ext uri="{BB962C8B-B14F-4D97-AF65-F5344CB8AC3E}">
        <p14:creationId xmlns:p14="http://schemas.microsoft.com/office/powerpoint/2010/main" val="3561740600"/>
      </p:ext>
    </p:extLst>
  </p:cSld>
  <p:clrMap bg1="dk1" tx1="lt1" bg2="dk2" tx2="lt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Lst>
  <p:txStyles>
    <p:titleStyle>
      <a:lvl1pPr algn="l" defTabSz="475168" rtl="0" eaLnBrk="1" latinLnBrk="0" hangingPunct="1">
        <a:spcBef>
          <a:spcPct val="0"/>
        </a:spcBef>
        <a:buNone/>
        <a:defRPr sz="4365"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56376" indent="-356376"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2079" b="0" i="0" kern="1200">
          <a:solidFill>
            <a:schemeClr val="tx1"/>
          </a:solidFill>
          <a:latin typeface="+mj-lt"/>
          <a:ea typeface="+mj-ea"/>
          <a:cs typeface="+mj-cs"/>
        </a:defRPr>
      </a:lvl1pPr>
      <a:lvl2pPr marL="772148" indent="-296980"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871" b="0" i="0" kern="1200">
          <a:solidFill>
            <a:schemeClr val="tx1"/>
          </a:solidFill>
          <a:latin typeface="+mj-lt"/>
          <a:ea typeface="+mj-ea"/>
          <a:cs typeface="+mj-cs"/>
        </a:defRPr>
      </a:lvl2pPr>
      <a:lvl3pPr marL="1187920"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663" b="0" i="0" kern="1200">
          <a:solidFill>
            <a:schemeClr val="tx1"/>
          </a:solidFill>
          <a:latin typeface="+mj-lt"/>
          <a:ea typeface="+mj-ea"/>
          <a:cs typeface="+mj-cs"/>
        </a:defRPr>
      </a:lvl3pPr>
      <a:lvl4pPr marL="1663088"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4pPr>
      <a:lvl5pPr marL="2138256"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5pPr>
      <a:lvl6pPr marL="2613424"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6pPr>
      <a:lvl7pPr marL="3088592"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7pPr>
      <a:lvl8pPr marL="3563760"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8pPr>
      <a:lvl9pPr marL="4038928" indent="-237584" algn="l" defTabSz="475168" rtl="0" eaLnBrk="1" latinLnBrk="0" hangingPunct="1">
        <a:spcBef>
          <a:spcPts val="1039"/>
        </a:spcBef>
        <a:spcAft>
          <a:spcPts val="0"/>
        </a:spcAft>
        <a:buClr>
          <a:schemeClr val="accent1">
            <a:lumMod val="60000"/>
            <a:lumOff val="40000"/>
          </a:schemeClr>
        </a:buClr>
        <a:buSzPct val="80000"/>
        <a:buFont typeface="Wingdings 3" charset="2"/>
        <a:buChar char=""/>
        <a:defRPr sz="1455" b="0" i="0" kern="1200">
          <a:solidFill>
            <a:schemeClr val="tx1"/>
          </a:solidFill>
          <a:latin typeface="+mj-lt"/>
          <a:ea typeface="+mj-ea"/>
          <a:cs typeface="+mj-cs"/>
        </a:defRPr>
      </a:lvl9pPr>
    </p:bodyStyle>
    <p:otherStyle>
      <a:defPPr>
        <a:defRPr lang="en-US"/>
      </a:defPPr>
      <a:lvl1pPr marL="0" algn="l" defTabSz="475168" rtl="0" eaLnBrk="1" latinLnBrk="0" hangingPunct="1">
        <a:defRPr sz="1871" kern="1200">
          <a:solidFill>
            <a:schemeClr val="tx1"/>
          </a:solidFill>
          <a:latin typeface="+mn-lt"/>
          <a:ea typeface="+mn-ea"/>
          <a:cs typeface="+mn-cs"/>
        </a:defRPr>
      </a:lvl1pPr>
      <a:lvl2pPr marL="475168" algn="l" defTabSz="475168" rtl="0" eaLnBrk="1" latinLnBrk="0" hangingPunct="1">
        <a:defRPr sz="1871" kern="1200">
          <a:solidFill>
            <a:schemeClr val="tx1"/>
          </a:solidFill>
          <a:latin typeface="+mn-lt"/>
          <a:ea typeface="+mn-ea"/>
          <a:cs typeface="+mn-cs"/>
        </a:defRPr>
      </a:lvl2pPr>
      <a:lvl3pPr marL="950336" algn="l" defTabSz="475168" rtl="0" eaLnBrk="1" latinLnBrk="0" hangingPunct="1">
        <a:defRPr sz="1871" kern="1200">
          <a:solidFill>
            <a:schemeClr val="tx1"/>
          </a:solidFill>
          <a:latin typeface="+mn-lt"/>
          <a:ea typeface="+mn-ea"/>
          <a:cs typeface="+mn-cs"/>
        </a:defRPr>
      </a:lvl3pPr>
      <a:lvl4pPr marL="1425504" algn="l" defTabSz="475168" rtl="0" eaLnBrk="1" latinLnBrk="0" hangingPunct="1">
        <a:defRPr sz="1871" kern="1200">
          <a:solidFill>
            <a:schemeClr val="tx1"/>
          </a:solidFill>
          <a:latin typeface="+mn-lt"/>
          <a:ea typeface="+mn-ea"/>
          <a:cs typeface="+mn-cs"/>
        </a:defRPr>
      </a:lvl4pPr>
      <a:lvl5pPr marL="1900672" algn="l" defTabSz="475168" rtl="0" eaLnBrk="1" latinLnBrk="0" hangingPunct="1">
        <a:defRPr sz="1871" kern="1200">
          <a:solidFill>
            <a:schemeClr val="tx1"/>
          </a:solidFill>
          <a:latin typeface="+mn-lt"/>
          <a:ea typeface="+mn-ea"/>
          <a:cs typeface="+mn-cs"/>
        </a:defRPr>
      </a:lvl5pPr>
      <a:lvl6pPr marL="2375840" algn="l" defTabSz="475168" rtl="0" eaLnBrk="1" latinLnBrk="0" hangingPunct="1">
        <a:defRPr sz="1871" kern="1200">
          <a:solidFill>
            <a:schemeClr val="tx1"/>
          </a:solidFill>
          <a:latin typeface="+mn-lt"/>
          <a:ea typeface="+mn-ea"/>
          <a:cs typeface="+mn-cs"/>
        </a:defRPr>
      </a:lvl6pPr>
      <a:lvl7pPr marL="2851008" algn="l" defTabSz="475168" rtl="0" eaLnBrk="1" latinLnBrk="0" hangingPunct="1">
        <a:defRPr sz="1871" kern="1200">
          <a:solidFill>
            <a:schemeClr val="tx1"/>
          </a:solidFill>
          <a:latin typeface="+mn-lt"/>
          <a:ea typeface="+mn-ea"/>
          <a:cs typeface="+mn-cs"/>
        </a:defRPr>
      </a:lvl7pPr>
      <a:lvl8pPr marL="3326176" algn="l" defTabSz="475168" rtl="0" eaLnBrk="1" latinLnBrk="0" hangingPunct="1">
        <a:defRPr sz="1871" kern="1200">
          <a:solidFill>
            <a:schemeClr val="tx1"/>
          </a:solidFill>
          <a:latin typeface="+mn-lt"/>
          <a:ea typeface="+mn-ea"/>
          <a:cs typeface="+mn-cs"/>
        </a:defRPr>
      </a:lvl8pPr>
      <a:lvl9pPr marL="3801344" algn="l" defTabSz="475168" rtl="0" eaLnBrk="1" latinLnBrk="0" hangingPunct="1">
        <a:defRPr sz="18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altruistdelhite04/loan-prediction-problem-dataset"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F41CA-44DA-7614-FEA4-B38E3796CAB7}"/>
              </a:ext>
            </a:extLst>
          </p:cNvPr>
          <p:cNvSpPr txBox="1"/>
          <p:nvPr/>
        </p:nvSpPr>
        <p:spPr>
          <a:xfrm>
            <a:off x="2529840" y="1120616"/>
            <a:ext cx="8309610" cy="2062103"/>
          </a:xfrm>
          <a:prstGeom prst="rect">
            <a:avLst/>
          </a:prstGeom>
          <a:noFill/>
        </p:spPr>
        <p:txBody>
          <a:bodyPr wrap="square">
            <a:spAutoFit/>
          </a:bodyPr>
          <a:lstStyle/>
          <a:p>
            <a:r>
              <a:rPr lang="en-IN" sz="3200" dirty="0">
                <a:latin typeface="Algerian" panose="04020705040A02060702" pitchFamily="82" charset="0"/>
              </a:rPr>
              <a:t>GOVERNMENT ARTS AND SCEINCE COLLEGE PERUMBAKKAM</a:t>
            </a:r>
            <a:br>
              <a:rPr lang="en-IN" sz="3200" dirty="0">
                <a:latin typeface="Algerian" panose="04020705040A02060702" pitchFamily="82" charset="0"/>
              </a:rPr>
            </a:br>
            <a:br>
              <a:rPr lang="en-IN" sz="3200" dirty="0">
                <a:latin typeface="Algerian" panose="04020705040A02060702" pitchFamily="82" charset="0"/>
              </a:rPr>
            </a:br>
            <a:r>
              <a:rPr lang="en-IN" sz="3200" dirty="0">
                <a:latin typeface="Algerian" panose="04020705040A02060702" pitchFamily="82" charset="0"/>
              </a:rPr>
              <a:t>            </a:t>
            </a:r>
            <a:endParaRPr lang="en-IN" sz="3200" dirty="0"/>
          </a:p>
        </p:txBody>
      </p:sp>
      <p:pic>
        <p:nvPicPr>
          <p:cNvPr id="4" name="Picture 3">
            <a:extLst>
              <a:ext uri="{FF2B5EF4-FFF2-40B4-BE49-F238E27FC236}">
                <a16:creationId xmlns:a16="http://schemas.microsoft.com/office/drawing/2014/main" id="{C8F5D278-6A97-32BC-0D35-5BCFD7B8BB1A}"/>
              </a:ext>
            </a:extLst>
          </p:cNvPr>
          <p:cNvPicPr>
            <a:picLocks/>
          </p:cNvPicPr>
          <p:nvPr/>
        </p:nvPicPr>
        <p:blipFill>
          <a:blip r:embed="rId2" cstate="print"/>
          <a:srcRect/>
          <a:stretch/>
        </p:blipFill>
        <p:spPr>
          <a:xfrm>
            <a:off x="5207952" y="3311159"/>
            <a:ext cx="2255520" cy="1556921"/>
          </a:xfrm>
          <a:prstGeom prst="rect">
            <a:avLst/>
          </a:prstGeom>
          <a:ln>
            <a:noFill/>
          </a:ln>
        </p:spPr>
      </p:pic>
      <p:sp>
        <p:nvSpPr>
          <p:cNvPr id="7" name="TextBox 6">
            <a:extLst>
              <a:ext uri="{FF2B5EF4-FFF2-40B4-BE49-F238E27FC236}">
                <a16:creationId xmlns:a16="http://schemas.microsoft.com/office/drawing/2014/main" id="{8C36C77A-7591-ED34-7202-401C12639107}"/>
              </a:ext>
            </a:extLst>
          </p:cNvPr>
          <p:cNvSpPr txBox="1"/>
          <p:nvPr/>
        </p:nvSpPr>
        <p:spPr>
          <a:xfrm>
            <a:off x="3169602" y="6151722"/>
            <a:ext cx="6332220" cy="923330"/>
          </a:xfrm>
          <a:prstGeom prst="rect">
            <a:avLst/>
          </a:prstGeom>
          <a:noFill/>
        </p:spPr>
        <p:txBody>
          <a:bodyPr wrap="square">
            <a:spAutoFit/>
          </a:bodyPr>
          <a:lstStyle/>
          <a:p>
            <a:pPr algn="ctr"/>
            <a:r>
              <a:rPr lang="en-IN" b="1" dirty="0"/>
              <a:t>SUBMITTED FOR THE PARCIAL FULFILMENT </a:t>
            </a:r>
          </a:p>
          <a:p>
            <a:pPr algn="ctr"/>
            <a:r>
              <a:rPr lang="en-IN" b="1" dirty="0"/>
              <a:t>OF</a:t>
            </a:r>
          </a:p>
          <a:p>
            <a:pPr algn="ctr"/>
            <a:r>
              <a:rPr lang="en-IN" b="1" dirty="0"/>
              <a:t>BSc COMPUTER SCIENCE</a:t>
            </a:r>
          </a:p>
        </p:txBody>
      </p:sp>
    </p:spTree>
    <p:extLst>
      <p:ext uri="{BB962C8B-B14F-4D97-AF65-F5344CB8AC3E}">
        <p14:creationId xmlns:p14="http://schemas.microsoft.com/office/powerpoint/2010/main" val="203438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5C578F7-20CF-0AFB-D9E8-7D04B18C34A7}"/>
              </a:ext>
            </a:extLst>
          </p:cNvPr>
          <p:cNvSpPr txBox="1"/>
          <p:nvPr/>
        </p:nvSpPr>
        <p:spPr>
          <a:xfrm>
            <a:off x="484070" y="309748"/>
            <a:ext cx="4892040" cy="707886"/>
          </a:xfrm>
          <a:prstGeom prst="rect">
            <a:avLst/>
          </a:prstGeom>
          <a:noFill/>
        </p:spPr>
        <p:txBody>
          <a:bodyPr wrap="square" rtlCol="0">
            <a:spAutoFit/>
          </a:bodyPr>
          <a:lstStyle/>
          <a:p>
            <a:r>
              <a:rPr lang="en-IN" sz="4000" b="1" dirty="0">
                <a:solidFill>
                  <a:schemeClr val="tx1">
                    <a:lumMod val="95000"/>
                  </a:schemeClr>
                </a:solidFill>
                <a:latin typeface="Algerian" panose="04020705040A02060702" pitchFamily="82" charset="0"/>
                <a:ea typeface="+mj-ea"/>
                <a:cs typeface="+mj-cs"/>
              </a:rPr>
              <a:t>MODEL SELECTION</a:t>
            </a:r>
          </a:p>
        </p:txBody>
      </p:sp>
      <p:sp>
        <p:nvSpPr>
          <p:cNvPr id="9" name="TextBox 8">
            <a:extLst>
              <a:ext uri="{FF2B5EF4-FFF2-40B4-BE49-F238E27FC236}">
                <a16:creationId xmlns:a16="http://schemas.microsoft.com/office/drawing/2014/main" id="{E71B0D72-EE6F-DB4E-6BE9-E076828E18A2}"/>
              </a:ext>
            </a:extLst>
          </p:cNvPr>
          <p:cNvSpPr txBox="1"/>
          <p:nvPr/>
        </p:nvSpPr>
        <p:spPr>
          <a:xfrm>
            <a:off x="243840" y="1374753"/>
            <a:ext cx="12024360" cy="2308324"/>
          </a:xfrm>
          <a:prstGeom prst="rect">
            <a:avLst/>
          </a:prstGeom>
          <a:noFill/>
        </p:spPr>
        <p:txBody>
          <a:bodyPr wrap="square" rtlCol="0">
            <a:spAutoFit/>
          </a:bodyPr>
          <a:lstStyle/>
          <a:p>
            <a:pPr marL="0" indent="0" algn="just">
              <a:buNone/>
            </a:pPr>
            <a:r>
              <a:rPr lang="en-US" sz="1800" b="1" dirty="0">
                <a:latin typeface="Montserrat" panose="00000500000000000000" pitchFamily="2" charset="0"/>
              </a:rPr>
              <a:t>Decision Tree Model: </a:t>
            </a:r>
            <a:r>
              <a:rPr lang="en-US" sz="1800" dirty="0">
                <a:latin typeface="Montserrat" panose="00000500000000000000" pitchFamily="2" charset="0"/>
              </a:rPr>
              <a:t>A function named </a:t>
            </a:r>
            <a:r>
              <a:rPr lang="en-US" sz="1800" dirty="0" err="1">
                <a:latin typeface="Montserrat" panose="00000500000000000000" pitchFamily="2" charset="0"/>
              </a:rPr>
              <a:t>decisionTree</a:t>
            </a:r>
            <a:r>
              <a:rPr lang="en-US" sz="1800" dirty="0">
                <a:latin typeface="Montserrat" panose="00000500000000000000" pitchFamily="2" charset="0"/>
              </a:rPr>
              <a:t> is created and train and test data are passed as the parameters. Inside the function, </a:t>
            </a:r>
            <a:r>
              <a:rPr lang="en-US" sz="1800" dirty="0" err="1">
                <a:latin typeface="Montserrat" panose="00000500000000000000" pitchFamily="2" charset="0"/>
              </a:rPr>
              <a:t>DecisionTreeClassifier</a:t>
            </a:r>
            <a:r>
              <a:rPr lang="en-US" sz="1800" dirty="0">
                <a:latin typeface="Montserrat" panose="00000500000000000000" pitchFamily="2" charset="0"/>
              </a:rPr>
              <a:t> algorithm is </a:t>
            </a:r>
            <a:r>
              <a:rPr lang="en-US" sz="1800" dirty="0" err="1">
                <a:latin typeface="Montserrat" panose="00000500000000000000" pitchFamily="2" charset="0"/>
              </a:rPr>
              <a:t>initialised</a:t>
            </a:r>
            <a:r>
              <a:rPr lang="en-US" sz="1800" dirty="0">
                <a:latin typeface="Montserrat" panose="00000500000000000000" pitchFamily="2" charset="0"/>
              </a:rPr>
              <a:t> and training data is passed to the model with the .fit() function. Test data is predicted with .predict() function and saved in a new variable. For evaluating the model, a confusion matrix and classification report is done.</a:t>
            </a:r>
          </a:p>
          <a:p>
            <a:pPr marL="0" indent="0" algn="just">
              <a:buNone/>
            </a:pPr>
            <a:r>
              <a:rPr lang="en-US" sz="1800" b="1" dirty="0">
                <a:latin typeface="Montserrat" panose="00000500000000000000" pitchFamily="2" charset="0"/>
              </a:rPr>
              <a:t>Random Forest Model: </a:t>
            </a:r>
            <a:r>
              <a:rPr lang="en-US" sz="1800" dirty="0">
                <a:latin typeface="Montserrat" panose="00000500000000000000" pitchFamily="2" charset="0"/>
              </a:rPr>
              <a:t>A function named </a:t>
            </a:r>
            <a:r>
              <a:rPr lang="en-US" sz="1800" dirty="0" err="1">
                <a:latin typeface="Montserrat" panose="00000500000000000000" pitchFamily="2" charset="0"/>
              </a:rPr>
              <a:t>randomForest</a:t>
            </a:r>
            <a:r>
              <a:rPr lang="en-US" sz="1800" dirty="0">
                <a:latin typeface="Montserrat" panose="00000500000000000000" pitchFamily="2" charset="0"/>
              </a:rPr>
              <a:t> is created and train and test data are passed as the parameters. Inside the function, </a:t>
            </a:r>
            <a:r>
              <a:rPr lang="en-US" sz="1800" dirty="0" err="1">
                <a:latin typeface="Montserrat" panose="00000500000000000000" pitchFamily="2" charset="0"/>
              </a:rPr>
              <a:t>RandomForestClassifier</a:t>
            </a:r>
            <a:r>
              <a:rPr lang="en-US" sz="1800" dirty="0">
                <a:latin typeface="Montserrat" panose="00000500000000000000" pitchFamily="2" charset="0"/>
              </a:rPr>
              <a:t> algorithm is </a:t>
            </a:r>
            <a:r>
              <a:rPr lang="en-US" sz="1800" dirty="0" err="1">
                <a:latin typeface="Montserrat" panose="00000500000000000000" pitchFamily="2" charset="0"/>
              </a:rPr>
              <a:t>initialised</a:t>
            </a:r>
            <a:r>
              <a:rPr lang="en-US" sz="1800" dirty="0">
                <a:latin typeface="Montserrat" panose="00000500000000000000" pitchFamily="2" charset="0"/>
              </a:rPr>
              <a:t> and training data is passed to the model with .fit() function. Test data is predicted with .predict() function and saved in a new variable. For evaluating the model, a confusion matrix and classification report is done.</a:t>
            </a:r>
          </a:p>
        </p:txBody>
      </p:sp>
      <p:pic>
        <p:nvPicPr>
          <p:cNvPr id="10" name="Picture 9">
            <a:extLst>
              <a:ext uri="{FF2B5EF4-FFF2-40B4-BE49-F238E27FC236}">
                <a16:creationId xmlns:a16="http://schemas.microsoft.com/office/drawing/2014/main" id="{9478C534-278B-1C4F-46BE-A07E672243C7}"/>
              </a:ext>
            </a:extLst>
          </p:cNvPr>
          <p:cNvPicPr>
            <a:picLocks noChangeAspect="1"/>
          </p:cNvPicPr>
          <p:nvPr/>
        </p:nvPicPr>
        <p:blipFill rotWithShape="1">
          <a:blip r:embed="rId2"/>
          <a:srcRect l="19737" t="17310" r="35526" b="37076"/>
          <a:stretch/>
        </p:blipFill>
        <p:spPr>
          <a:xfrm>
            <a:off x="484070" y="3907984"/>
            <a:ext cx="5325979" cy="3054606"/>
          </a:xfrm>
          <a:prstGeom prst="rect">
            <a:avLst/>
          </a:prstGeom>
        </p:spPr>
      </p:pic>
      <p:pic>
        <p:nvPicPr>
          <p:cNvPr id="11" name="Picture 10">
            <a:extLst>
              <a:ext uri="{FF2B5EF4-FFF2-40B4-BE49-F238E27FC236}">
                <a16:creationId xmlns:a16="http://schemas.microsoft.com/office/drawing/2014/main" id="{B8F1E839-9591-DF7A-AA08-A5F5AE696173}"/>
              </a:ext>
            </a:extLst>
          </p:cNvPr>
          <p:cNvPicPr>
            <a:picLocks noChangeAspect="1"/>
          </p:cNvPicPr>
          <p:nvPr/>
        </p:nvPicPr>
        <p:blipFill rotWithShape="1">
          <a:blip r:embed="rId3"/>
          <a:srcRect l="19211" t="15907" r="37631" b="37894"/>
          <a:stretch/>
        </p:blipFill>
        <p:spPr>
          <a:xfrm>
            <a:off x="6256020" y="3814169"/>
            <a:ext cx="5261811" cy="3007895"/>
          </a:xfrm>
          <a:prstGeom prst="rect">
            <a:avLst/>
          </a:prstGeom>
        </p:spPr>
      </p:pic>
    </p:spTree>
    <p:extLst>
      <p:ext uri="{BB962C8B-B14F-4D97-AF65-F5344CB8AC3E}">
        <p14:creationId xmlns:p14="http://schemas.microsoft.com/office/powerpoint/2010/main" val="4266482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B63AE7-AD99-30DB-A2F2-D3E42A43A76F}"/>
              </a:ext>
            </a:extLst>
          </p:cNvPr>
          <p:cNvSpPr txBox="1"/>
          <p:nvPr/>
        </p:nvSpPr>
        <p:spPr>
          <a:xfrm>
            <a:off x="289559" y="0"/>
            <a:ext cx="11665585" cy="3970318"/>
          </a:xfrm>
          <a:prstGeom prst="rect">
            <a:avLst/>
          </a:prstGeom>
          <a:noFill/>
        </p:spPr>
        <p:txBody>
          <a:bodyPr wrap="square" rtlCol="0">
            <a:spAutoFit/>
          </a:bodyPr>
          <a:lstStyle/>
          <a:p>
            <a:pPr marL="0" indent="0" algn="just">
              <a:buNone/>
            </a:pPr>
            <a:r>
              <a:rPr lang="en-US" sz="1800" b="1" dirty="0">
                <a:solidFill>
                  <a:schemeClr val="tx1">
                    <a:lumMod val="75000"/>
                    <a:lumOff val="25000"/>
                  </a:schemeClr>
                </a:solidFill>
                <a:latin typeface="Montserrat" panose="00000500000000000000" pitchFamily="2" charset="0"/>
              </a:rPr>
              <a:t>KNN Model: </a:t>
            </a:r>
            <a:r>
              <a:rPr lang="en-US" sz="1800" dirty="0">
                <a:solidFill>
                  <a:schemeClr val="tx1">
                    <a:lumMod val="75000"/>
                    <a:lumOff val="25000"/>
                  </a:schemeClr>
                </a:solidFill>
                <a:latin typeface="Montserrat" panose="00000500000000000000" pitchFamily="2" charset="0"/>
              </a:rPr>
              <a:t>A function named KNN is created and train and test data are passed as the parameters. Inside the function, </a:t>
            </a:r>
            <a:r>
              <a:rPr lang="en-US" sz="1800" dirty="0" err="1">
                <a:solidFill>
                  <a:schemeClr val="tx1">
                    <a:lumMod val="75000"/>
                    <a:lumOff val="25000"/>
                  </a:schemeClr>
                </a:solidFill>
                <a:latin typeface="Montserrat" panose="00000500000000000000" pitchFamily="2" charset="0"/>
              </a:rPr>
              <a:t>KNeighborsClassifier</a:t>
            </a:r>
            <a:r>
              <a:rPr lang="en-US" sz="1800" dirty="0">
                <a:solidFill>
                  <a:schemeClr val="tx1">
                    <a:lumMod val="75000"/>
                    <a:lumOff val="25000"/>
                  </a:schemeClr>
                </a:solidFill>
                <a:latin typeface="Montserrat" panose="00000500000000000000" pitchFamily="2" charset="0"/>
              </a:rPr>
              <a:t> algorithm is </a:t>
            </a:r>
            <a:r>
              <a:rPr lang="en-US" sz="1800" dirty="0" err="1">
                <a:solidFill>
                  <a:schemeClr val="tx1">
                    <a:lumMod val="75000"/>
                    <a:lumOff val="25000"/>
                  </a:schemeClr>
                </a:solidFill>
                <a:latin typeface="Montserrat" panose="00000500000000000000" pitchFamily="2" charset="0"/>
              </a:rPr>
              <a:t>initialised</a:t>
            </a:r>
            <a:r>
              <a:rPr lang="en-US" sz="1800" dirty="0">
                <a:solidFill>
                  <a:schemeClr val="tx1">
                    <a:lumMod val="75000"/>
                    <a:lumOff val="25000"/>
                  </a:schemeClr>
                </a:solidFill>
                <a:latin typeface="Montserrat" panose="00000500000000000000" pitchFamily="2" charset="0"/>
              </a:rPr>
              <a:t> and training data is passed to the model with .fit() function. Test data is predicted with .predict() function and saved in new variable. For evaluating the model, confusion matrix and classification report is done.</a:t>
            </a:r>
          </a:p>
          <a:p>
            <a:pPr marL="0" indent="0" algn="just">
              <a:buNone/>
            </a:pPr>
            <a:endParaRPr lang="en-US" sz="1800" dirty="0">
              <a:solidFill>
                <a:schemeClr val="tx1">
                  <a:lumMod val="75000"/>
                  <a:lumOff val="25000"/>
                </a:schemeClr>
              </a:solidFill>
              <a:latin typeface="Montserrat" panose="00000500000000000000" pitchFamily="2" charset="0"/>
            </a:endParaRPr>
          </a:p>
          <a:p>
            <a:pPr marL="0" indent="0" algn="just">
              <a:buNone/>
            </a:pPr>
            <a:r>
              <a:rPr lang="en-US" sz="1800" b="1" dirty="0" err="1">
                <a:solidFill>
                  <a:schemeClr val="tx1">
                    <a:lumMod val="75000"/>
                    <a:lumOff val="25000"/>
                  </a:schemeClr>
                </a:solidFill>
                <a:latin typeface="Montserrat" panose="00000500000000000000" pitchFamily="2" charset="0"/>
              </a:rPr>
              <a:t>Xgboost</a:t>
            </a:r>
            <a:r>
              <a:rPr lang="en-US" sz="1800" b="1" dirty="0">
                <a:solidFill>
                  <a:schemeClr val="tx1">
                    <a:lumMod val="75000"/>
                    <a:lumOff val="25000"/>
                  </a:schemeClr>
                </a:solidFill>
                <a:latin typeface="Montserrat" panose="00000500000000000000" pitchFamily="2" charset="0"/>
              </a:rPr>
              <a:t> Model: </a:t>
            </a:r>
            <a:r>
              <a:rPr lang="en-US" sz="1800" dirty="0">
                <a:solidFill>
                  <a:schemeClr val="tx1">
                    <a:lumMod val="75000"/>
                    <a:lumOff val="25000"/>
                  </a:schemeClr>
                </a:solidFill>
                <a:latin typeface="Montserrat" panose="00000500000000000000" pitchFamily="2" charset="0"/>
              </a:rPr>
              <a:t>A function named </a:t>
            </a:r>
            <a:r>
              <a:rPr lang="en-US" sz="1800" dirty="0" err="1">
                <a:solidFill>
                  <a:schemeClr val="tx1">
                    <a:lumMod val="75000"/>
                    <a:lumOff val="25000"/>
                  </a:schemeClr>
                </a:solidFill>
                <a:latin typeface="Montserrat" panose="00000500000000000000" pitchFamily="2" charset="0"/>
              </a:rPr>
              <a:t>xgboost</a:t>
            </a:r>
            <a:r>
              <a:rPr lang="en-US" sz="1800" dirty="0">
                <a:solidFill>
                  <a:schemeClr val="tx1">
                    <a:lumMod val="75000"/>
                    <a:lumOff val="25000"/>
                  </a:schemeClr>
                </a:solidFill>
                <a:latin typeface="Montserrat" panose="00000500000000000000" pitchFamily="2" charset="0"/>
              </a:rPr>
              <a:t> is created and train and test data are passed as the parameters. Inside the function, </a:t>
            </a:r>
            <a:r>
              <a:rPr lang="en-US" sz="1800" dirty="0" err="1">
                <a:solidFill>
                  <a:schemeClr val="tx1">
                    <a:lumMod val="75000"/>
                    <a:lumOff val="25000"/>
                  </a:schemeClr>
                </a:solidFill>
                <a:latin typeface="Montserrat" panose="00000500000000000000" pitchFamily="2" charset="0"/>
              </a:rPr>
              <a:t>GradientBoostingClassifier</a:t>
            </a:r>
            <a:r>
              <a:rPr lang="en-US" sz="1800" dirty="0">
                <a:solidFill>
                  <a:schemeClr val="tx1">
                    <a:lumMod val="75000"/>
                    <a:lumOff val="25000"/>
                  </a:schemeClr>
                </a:solidFill>
                <a:latin typeface="Montserrat" panose="00000500000000000000" pitchFamily="2" charset="0"/>
              </a:rPr>
              <a:t> algorithm is </a:t>
            </a:r>
            <a:r>
              <a:rPr lang="en-US" sz="1800" dirty="0" err="1">
                <a:solidFill>
                  <a:schemeClr val="tx1">
                    <a:lumMod val="75000"/>
                    <a:lumOff val="25000"/>
                  </a:schemeClr>
                </a:solidFill>
                <a:latin typeface="Montserrat" panose="00000500000000000000" pitchFamily="2" charset="0"/>
              </a:rPr>
              <a:t>initialised</a:t>
            </a:r>
            <a:r>
              <a:rPr lang="en-US" sz="1800" dirty="0">
                <a:solidFill>
                  <a:schemeClr val="tx1">
                    <a:lumMod val="75000"/>
                    <a:lumOff val="25000"/>
                  </a:schemeClr>
                </a:solidFill>
                <a:latin typeface="Montserrat" panose="00000500000000000000" pitchFamily="2" charset="0"/>
              </a:rPr>
              <a:t> and training data is passed to the model with .fit() function. Test data is predicted with .predict() function and saved in new variable. For evaluating the model, confusion matrix and classification report is done.</a:t>
            </a:r>
          </a:p>
          <a:p>
            <a:pPr marL="0" indent="0" algn="just">
              <a:buNone/>
            </a:pPr>
            <a:endParaRPr lang="en-US" sz="1800" dirty="0">
              <a:solidFill>
                <a:schemeClr val="tx1">
                  <a:lumMod val="75000"/>
                  <a:lumOff val="25000"/>
                </a:schemeClr>
              </a:solidFill>
              <a:latin typeface="Montserrat" panose="00000500000000000000" pitchFamily="2" charset="0"/>
            </a:endParaRPr>
          </a:p>
          <a:p>
            <a:pPr marL="0" indent="0" algn="just">
              <a:buNone/>
            </a:pPr>
            <a:r>
              <a:rPr lang="en-US" sz="1800" b="1" dirty="0">
                <a:solidFill>
                  <a:schemeClr val="tx1">
                    <a:lumMod val="75000"/>
                    <a:lumOff val="25000"/>
                  </a:schemeClr>
                </a:solidFill>
                <a:latin typeface="Montserrat" panose="00000500000000000000" pitchFamily="2" charset="0"/>
              </a:rPr>
              <a:t>ANN Model: </a:t>
            </a:r>
            <a:r>
              <a:rPr lang="en-US" sz="1800" dirty="0">
                <a:solidFill>
                  <a:schemeClr val="tx1">
                    <a:lumMod val="75000"/>
                    <a:lumOff val="25000"/>
                  </a:schemeClr>
                </a:solidFill>
                <a:latin typeface="Montserrat" panose="00000500000000000000" pitchFamily="2" charset="0"/>
              </a:rPr>
              <a:t>Building and training an Artificial Neural Network (ANN) using the </a:t>
            </a:r>
            <a:r>
              <a:rPr lang="en-US" sz="1800" dirty="0" err="1">
                <a:solidFill>
                  <a:schemeClr val="tx1">
                    <a:lumMod val="75000"/>
                    <a:lumOff val="25000"/>
                  </a:schemeClr>
                </a:solidFill>
                <a:latin typeface="Montserrat" panose="00000500000000000000" pitchFamily="2" charset="0"/>
              </a:rPr>
              <a:t>Keras</a:t>
            </a:r>
            <a:r>
              <a:rPr lang="en-US" sz="1800" dirty="0">
                <a:solidFill>
                  <a:schemeClr val="tx1">
                    <a:lumMod val="75000"/>
                    <a:lumOff val="25000"/>
                  </a:schemeClr>
                </a:solidFill>
                <a:latin typeface="Montserrat" panose="00000500000000000000" pitchFamily="2" charset="0"/>
              </a:rPr>
              <a:t> library with TensorFlow as the backend. The ANN is </a:t>
            </a:r>
            <a:r>
              <a:rPr lang="en-US" sz="1800" dirty="0" err="1">
                <a:solidFill>
                  <a:schemeClr val="tx1">
                    <a:lumMod val="75000"/>
                    <a:lumOff val="25000"/>
                  </a:schemeClr>
                </a:solidFill>
                <a:latin typeface="Montserrat" panose="00000500000000000000" pitchFamily="2" charset="0"/>
              </a:rPr>
              <a:t>initialised</a:t>
            </a:r>
            <a:r>
              <a:rPr lang="en-US" sz="1800" dirty="0">
                <a:solidFill>
                  <a:schemeClr val="tx1">
                    <a:lumMod val="75000"/>
                    <a:lumOff val="25000"/>
                  </a:schemeClr>
                </a:solidFill>
                <a:latin typeface="Montserrat" panose="00000500000000000000" pitchFamily="2" charset="0"/>
              </a:rPr>
              <a:t> as an instance of the Sequential class, which is a linear stack of layers. Then, the input layer and two hidden layers are added to the model using the Dense class, where the number of units and activation function are specified</a:t>
            </a:r>
            <a:endParaRPr lang="en-US" sz="1800" dirty="0">
              <a:solidFill>
                <a:schemeClr val="tx1">
                  <a:lumMod val="75000"/>
                  <a:lumOff val="25000"/>
                </a:schemeClr>
              </a:solidFill>
            </a:endParaRPr>
          </a:p>
        </p:txBody>
      </p:sp>
      <p:pic>
        <p:nvPicPr>
          <p:cNvPr id="3" name="Picture 2">
            <a:extLst>
              <a:ext uri="{FF2B5EF4-FFF2-40B4-BE49-F238E27FC236}">
                <a16:creationId xmlns:a16="http://schemas.microsoft.com/office/drawing/2014/main" id="{CB1DBFA5-8D34-5FDC-8FE6-4DA2722401BB}"/>
              </a:ext>
            </a:extLst>
          </p:cNvPr>
          <p:cNvPicPr>
            <a:picLocks noChangeAspect="1"/>
          </p:cNvPicPr>
          <p:nvPr/>
        </p:nvPicPr>
        <p:blipFill rotWithShape="1">
          <a:blip r:embed="rId2"/>
          <a:srcRect l="20263" t="15907" r="43158" b="39415"/>
          <a:stretch/>
        </p:blipFill>
        <p:spPr>
          <a:xfrm>
            <a:off x="1089259" y="3970318"/>
            <a:ext cx="4459705" cy="3064043"/>
          </a:xfrm>
          <a:prstGeom prst="rect">
            <a:avLst/>
          </a:prstGeom>
        </p:spPr>
      </p:pic>
      <p:pic>
        <p:nvPicPr>
          <p:cNvPr id="4" name="Picture 3">
            <a:extLst>
              <a:ext uri="{FF2B5EF4-FFF2-40B4-BE49-F238E27FC236}">
                <a16:creationId xmlns:a16="http://schemas.microsoft.com/office/drawing/2014/main" id="{A5A90185-0DBD-1E16-CBAE-2CF6E6F2D9DE}"/>
              </a:ext>
            </a:extLst>
          </p:cNvPr>
          <p:cNvPicPr>
            <a:picLocks noChangeAspect="1"/>
          </p:cNvPicPr>
          <p:nvPr/>
        </p:nvPicPr>
        <p:blipFill rotWithShape="1">
          <a:blip r:embed="rId3"/>
          <a:srcRect l="20132" t="16840" r="37895" b="38715"/>
          <a:stretch/>
        </p:blipFill>
        <p:spPr>
          <a:xfrm>
            <a:off x="6348664" y="3986362"/>
            <a:ext cx="5117432" cy="3047999"/>
          </a:xfrm>
          <a:prstGeom prst="rect">
            <a:avLst/>
          </a:prstGeom>
        </p:spPr>
      </p:pic>
    </p:spTree>
    <p:extLst>
      <p:ext uri="{BB962C8B-B14F-4D97-AF65-F5344CB8AC3E}">
        <p14:creationId xmlns:p14="http://schemas.microsoft.com/office/powerpoint/2010/main" val="3610405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C3E0F4-2677-5F8C-5C14-A6727A4CC660}"/>
              </a:ext>
            </a:extLst>
          </p:cNvPr>
          <p:cNvSpPr txBox="1"/>
          <p:nvPr/>
        </p:nvSpPr>
        <p:spPr>
          <a:xfrm>
            <a:off x="304800" y="167640"/>
            <a:ext cx="5730240" cy="707886"/>
          </a:xfrm>
          <a:prstGeom prst="rect">
            <a:avLst/>
          </a:prstGeom>
          <a:noFill/>
        </p:spPr>
        <p:txBody>
          <a:bodyPr wrap="square" rtlCol="0">
            <a:spAutoFit/>
          </a:bodyPr>
          <a:lstStyle/>
          <a:p>
            <a:r>
              <a:rPr lang="en-IN" sz="4000" b="1" dirty="0">
                <a:solidFill>
                  <a:schemeClr val="tx1">
                    <a:lumMod val="95000"/>
                  </a:schemeClr>
                </a:solidFill>
                <a:latin typeface="Algerian" panose="04020705040A02060702" pitchFamily="82" charset="0"/>
                <a:ea typeface="+mj-ea"/>
                <a:cs typeface="+mj-cs"/>
              </a:rPr>
              <a:t>MODEL EVALUATION</a:t>
            </a:r>
          </a:p>
        </p:txBody>
      </p:sp>
      <p:sp>
        <p:nvSpPr>
          <p:cNvPr id="3" name="TextBox 2">
            <a:extLst>
              <a:ext uri="{FF2B5EF4-FFF2-40B4-BE49-F238E27FC236}">
                <a16:creationId xmlns:a16="http://schemas.microsoft.com/office/drawing/2014/main" id="{308F21B4-496F-D195-28C1-F03EDD0F8A5F}"/>
              </a:ext>
            </a:extLst>
          </p:cNvPr>
          <p:cNvSpPr txBox="1"/>
          <p:nvPr/>
        </p:nvSpPr>
        <p:spPr>
          <a:xfrm>
            <a:off x="304800" y="1356360"/>
            <a:ext cx="6030912" cy="4431983"/>
          </a:xfrm>
          <a:prstGeom prst="rect">
            <a:avLst/>
          </a:prstGeom>
          <a:noFill/>
        </p:spPr>
        <p:txBody>
          <a:bodyPr wrap="square" rtlCol="0">
            <a:spAutoFit/>
          </a:bodyPr>
          <a:lstStyle/>
          <a:p>
            <a:r>
              <a:rPr lang="en-US" sz="1800" dirty="0">
                <a:latin typeface="Montserrat" panose="00000500000000000000" pitchFamily="2" charset="0"/>
              </a:rPr>
              <a:t>	</a:t>
            </a:r>
            <a:r>
              <a:rPr lang="en-US" sz="2400" dirty="0">
                <a:solidFill>
                  <a:schemeClr val="tx1">
                    <a:lumMod val="75000"/>
                    <a:lumOff val="25000"/>
                  </a:schemeClr>
                </a:solidFill>
                <a:latin typeface="Montserrat" panose="00000500000000000000" pitchFamily="2" charset="0"/>
              </a:rPr>
              <a:t>Multiple evaluation metrics means evaluating the model's performance on a test set using different performance measures. This can provide a more comprehensive understanding of the model's strengths and weaknesses. We are using evaluation metrics for classification tasks including accuracy, precision, recall, support and F1-score.</a:t>
            </a:r>
          </a:p>
          <a:p>
            <a:endParaRPr lang="en-IN" dirty="0"/>
          </a:p>
        </p:txBody>
      </p:sp>
      <p:pic>
        <p:nvPicPr>
          <p:cNvPr id="4" name="Picture Placeholder 11">
            <a:extLst>
              <a:ext uri="{FF2B5EF4-FFF2-40B4-BE49-F238E27FC236}">
                <a16:creationId xmlns:a16="http://schemas.microsoft.com/office/drawing/2014/main" id="{6A477ACA-BF5E-E981-78CF-616DF3D06E25}"/>
              </a:ext>
            </a:extLst>
          </p:cNvPr>
          <p:cNvPicPr>
            <a:picLocks noChangeAspect="1"/>
          </p:cNvPicPr>
          <p:nvPr/>
        </p:nvPicPr>
        <p:blipFill>
          <a:blip r:embed="rId2"/>
          <a:srcRect t="1841" b="1841"/>
          <a:stretch>
            <a:fillRect/>
          </a:stretch>
        </p:blipFill>
        <p:spPr>
          <a:xfrm>
            <a:off x="6870032" y="415930"/>
            <a:ext cx="5678906" cy="3156421"/>
          </a:xfrm>
          <a:prstGeom prst="rect">
            <a:avLst/>
          </a:prstGeom>
        </p:spPr>
      </p:pic>
      <p:pic>
        <p:nvPicPr>
          <p:cNvPr id="5" name="Picture Placeholder 13">
            <a:extLst>
              <a:ext uri="{FF2B5EF4-FFF2-40B4-BE49-F238E27FC236}">
                <a16:creationId xmlns:a16="http://schemas.microsoft.com/office/drawing/2014/main" id="{83F01E6C-4E53-D6CD-A814-FE06379815D9}"/>
              </a:ext>
            </a:extLst>
          </p:cNvPr>
          <p:cNvPicPr>
            <a:picLocks noChangeAspect="1"/>
          </p:cNvPicPr>
          <p:nvPr/>
        </p:nvPicPr>
        <p:blipFill>
          <a:blip r:embed="rId3"/>
          <a:srcRect t="1982" b="1982"/>
          <a:stretch>
            <a:fillRect/>
          </a:stretch>
        </p:blipFill>
        <p:spPr>
          <a:xfrm>
            <a:off x="6870032" y="3856097"/>
            <a:ext cx="5633453" cy="3043174"/>
          </a:xfrm>
          <a:prstGeom prst="rect">
            <a:avLst/>
          </a:prstGeom>
        </p:spPr>
      </p:pic>
    </p:spTree>
    <p:extLst>
      <p:ext uri="{BB962C8B-B14F-4D97-AF65-F5344CB8AC3E}">
        <p14:creationId xmlns:p14="http://schemas.microsoft.com/office/powerpoint/2010/main" val="355845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F57AFC-DE9E-C1FB-0353-7D19FE30DECC}"/>
              </a:ext>
            </a:extLst>
          </p:cNvPr>
          <p:cNvSpPr txBox="1"/>
          <p:nvPr/>
        </p:nvSpPr>
        <p:spPr>
          <a:xfrm>
            <a:off x="243840" y="228600"/>
            <a:ext cx="7132320" cy="707886"/>
          </a:xfrm>
          <a:prstGeom prst="rect">
            <a:avLst/>
          </a:prstGeom>
          <a:noFill/>
        </p:spPr>
        <p:txBody>
          <a:bodyPr wrap="square" rtlCol="0">
            <a:spAutoFit/>
          </a:bodyPr>
          <a:lstStyle/>
          <a:p>
            <a:r>
              <a:rPr lang="en-IN" sz="4000" b="1" dirty="0">
                <a:solidFill>
                  <a:schemeClr val="tx1">
                    <a:lumMod val="95000"/>
                  </a:schemeClr>
                </a:solidFill>
                <a:latin typeface="Algerian" panose="04020705040A02060702" pitchFamily="82" charset="0"/>
                <a:ea typeface="+mj-ea"/>
                <a:cs typeface="+mj-cs"/>
              </a:rPr>
              <a:t>Hyperparameter Tuning</a:t>
            </a:r>
          </a:p>
        </p:txBody>
      </p:sp>
      <p:sp>
        <p:nvSpPr>
          <p:cNvPr id="3" name="TextBox 2">
            <a:extLst>
              <a:ext uri="{FF2B5EF4-FFF2-40B4-BE49-F238E27FC236}">
                <a16:creationId xmlns:a16="http://schemas.microsoft.com/office/drawing/2014/main" id="{F7399F42-7569-0D42-CCAD-6A7BEA0080BD}"/>
              </a:ext>
            </a:extLst>
          </p:cNvPr>
          <p:cNvSpPr txBox="1"/>
          <p:nvPr/>
        </p:nvSpPr>
        <p:spPr>
          <a:xfrm>
            <a:off x="243840" y="1249680"/>
            <a:ext cx="12176760" cy="1569660"/>
          </a:xfrm>
          <a:prstGeom prst="rect">
            <a:avLst/>
          </a:prstGeom>
          <a:noFill/>
        </p:spPr>
        <p:txBody>
          <a:bodyPr wrap="square" rtlCol="0">
            <a:spAutoFit/>
          </a:bodyPr>
          <a:lstStyle/>
          <a:p>
            <a:pPr algn="just"/>
            <a:r>
              <a:rPr lang="en-US" sz="2400" b="0" i="0" dirty="0">
                <a:solidFill>
                  <a:srgbClr val="000000"/>
                </a:solidFill>
                <a:effectLst/>
                <a:latin typeface="Montserrat" panose="00000500000000000000" pitchFamily="2" charset="0"/>
              </a:rPr>
              <a:t>	</a:t>
            </a:r>
            <a:r>
              <a:rPr lang="en-US" sz="2400" b="0" i="0" dirty="0">
                <a:solidFill>
                  <a:schemeClr val="tx1">
                    <a:lumMod val="75000"/>
                    <a:lumOff val="25000"/>
                  </a:schemeClr>
                </a:solidFill>
                <a:effectLst/>
                <a:latin typeface="Montserrat" panose="00000500000000000000" pitchFamily="2" charset="0"/>
              </a:rPr>
              <a:t>Evaluating performance of the model</a:t>
            </a:r>
            <a:r>
              <a:rPr lang="en-US" sz="2400" b="1" i="0" dirty="0">
                <a:solidFill>
                  <a:schemeClr val="tx1">
                    <a:lumMod val="75000"/>
                    <a:lumOff val="25000"/>
                  </a:schemeClr>
                </a:solidFill>
                <a:effectLst/>
                <a:latin typeface="Montserrat" panose="00000500000000000000" pitchFamily="2" charset="0"/>
              </a:rPr>
              <a:t> </a:t>
            </a:r>
            <a:r>
              <a:rPr lang="en-US" sz="2400" b="0" i="0" dirty="0">
                <a:solidFill>
                  <a:schemeClr val="tx1">
                    <a:lumMod val="75000"/>
                    <a:lumOff val="25000"/>
                  </a:schemeClr>
                </a:solidFill>
                <a:effectLst/>
                <a:latin typeface="Montserrat" panose="00000500000000000000" pitchFamily="2" charset="0"/>
              </a:rPr>
              <a:t>From </a:t>
            </a:r>
            <a:r>
              <a:rPr lang="en-US" sz="2400" b="0" i="0" dirty="0" err="1">
                <a:solidFill>
                  <a:schemeClr val="tx1">
                    <a:lumMod val="75000"/>
                    <a:lumOff val="25000"/>
                  </a:schemeClr>
                </a:solidFill>
                <a:effectLst/>
                <a:latin typeface="Montserrat" panose="00000500000000000000" pitchFamily="2" charset="0"/>
              </a:rPr>
              <a:t>sklearn</a:t>
            </a:r>
            <a:r>
              <a:rPr lang="en-US" sz="2400" b="0" i="0" dirty="0">
                <a:solidFill>
                  <a:schemeClr val="tx1">
                    <a:lumMod val="75000"/>
                    <a:lumOff val="25000"/>
                  </a:schemeClr>
                </a:solidFill>
                <a:effectLst/>
                <a:latin typeface="Montserrat" panose="00000500000000000000" pitchFamily="2" charset="0"/>
              </a:rPr>
              <a:t>, </a:t>
            </a:r>
            <a:r>
              <a:rPr lang="en-US" sz="2400" b="0" i="0" dirty="0" err="1">
                <a:solidFill>
                  <a:schemeClr val="tx1">
                    <a:lumMod val="75000"/>
                    <a:lumOff val="25000"/>
                  </a:schemeClr>
                </a:solidFill>
                <a:effectLst/>
                <a:latin typeface="Montserrat" panose="00000500000000000000" pitchFamily="2" charset="0"/>
              </a:rPr>
              <a:t>cross_val_score</a:t>
            </a:r>
            <a:r>
              <a:rPr lang="en-US" sz="2400" b="0" i="0" dirty="0">
                <a:solidFill>
                  <a:schemeClr val="tx1">
                    <a:lumMod val="75000"/>
                    <a:lumOff val="25000"/>
                  </a:schemeClr>
                </a:solidFill>
                <a:effectLst/>
                <a:latin typeface="Montserrat" panose="00000500000000000000" pitchFamily="2" charset="0"/>
              </a:rPr>
              <a:t> is used to evaluate the score of the model. On the parameters, we have given rf (model name), x, y, cv (as 5 folds). Our model is performing well. So, we are saving the model by </a:t>
            </a:r>
            <a:r>
              <a:rPr lang="en-US" sz="2400" b="0" i="0" dirty="0" err="1">
                <a:solidFill>
                  <a:schemeClr val="tx1">
                    <a:lumMod val="75000"/>
                    <a:lumOff val="25000"/>
                  </a:schemeClr>
                </a:solidFill>
                <a:effectLst/>
                <a:latin typeface="Montserrat" panose="00000500000000000000" pitchFamily="2" charset="0"/>
              </a:rPr>
              <a:t>pickle.dump</a:t>
            </a:r>
            <a:r>
              <a:rPr lang="en-US" sz="2400" b="0" i="0" dirty="0">
                <a:solidFill>
                  <a:schemeClr val="tx1">
                    <a:lumMod val="75000"/>
                    <a:lumOff val="25000"/>
                  </a:schemeClr>
                </a:solidFill>
                <a:effectLst/>
                <a:latin typeface="Montserrat" panose="00000500000000000000" pitchFamily="2" charset="0"/>
              </a:rPr>
              <a:t>().</a:t>
            </a:r>
            <a:endParaRPr lang="en-US" sz="2400" dirty="0">
              <a:solidFill>
                <a:schemeClr val="tx1">
                  <a:lumMod val="75000"/>
                  <a:lumOff val="25000"/>
                </a:schemeClr>
              </a:solidFill>
              <a:latin typeface="Montserrat" panose="00000500000000000000" pitchFamily="2" charset="0"/>
            </a:endParaRPr>
          </a:p>
        </p:txBody>
      </p:sp>
      <p:pic>
        <p:nvPicPr>
          <p:cNvPr id="4" name="Picture 3">
            <a:extLst>
              <a:ext uri="{FF2B5EF4-FFF2-40B4-BE49-F238E27FC236}">
                <a16:creationId xmlns:a16="http://schemas.microsoft.com/office/drawing/2014/main" id="{4B9E8274-D106-EC41-8155-2A75265F983A}"/>
              </a:ext>
            </a:extLst>
          </p:cNvPr>
          <p:cNvPicPr>
            <a:picLocks noChangeAspect="1"/>
          </p:cNvPicPr>
          <p:nvPr/>
        </p:nvPicPr>
        <p:blipFill>
          <a:blip r:embed="rId2"/>
          <a:stretch>
            <a:fillRect/>
          </a:stretch>
        </p:blipFill>
        <p:spPr>
          <a:xfrm>
            <a:off x="1277753" y="3064532"/>
            <a:ext cx="9865895" cy="3979206"/>
          </a:xfrm>
          <a:prstGeom prst="rect">
            <a:avLst/>
          </a:prstGeom>
        </p:spPr>
      </p:pic>
    </p:spTree>
    <p:extLst>
      <p:ext uri="{BB962C8B-B14F-4D97-AF65-F5344CB8AC3E}">
        <p14:creationId xmlns:p14="http://schemas.microsoft.com/office/powerpoint/2010/main" val="3615326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8DBC09-F47F-E13F-AFD7-C2AD958160D5}"/>
              </a:ext>
            </a:extLst>
          </p:cNvPr>
          <p:cNvSpPr txBox="1"/>
          <p:nvPr/>
        </p:nvSpPr>
        <p:spPr>
          <a:xfrm>
            <a:off x="4480560" y="457200"/>
            <a:ext cx="4541520" cy="707886"/>
          </a:xfrm>
          <a:prstGeom prst="rect">
            <a:avLst/>
          </a:prstGeom>
          <a:noFill/>
        </p:spPr>
        <p:txBody>
          <a:bodyPr wrap="square" rtlCol="0">
            <a:spAutoFit/>
          </a:bodyPr>
          <a:lstStyle/>
          <a:p>
            <a:r>
              <a:rPr lang="en-IN" sz="4000" b="1" dirty="0">
                <a:solidFill>
                  <a:schemeClr val="tx1">
                    <a:lumMod val="95000"/>
                  </a:schemeClr>
                </a:solidFill>
                <a:latin typeface="Algerian" panose="04020705040A02060702" pitchFamily="82" charset="0"/>
                <a:ea typeface="+mj-ea"/>
                <a:cs typeface="+mj-cs"/>
              </a:rPr>
              <a:t>SCREEN DESIGN</a:t>
            </a:r>
          </a:p>
        </p:txBody>
      </p:sp>
      <p:sp>
        <p:nvSpPr>
          <p:cNvPr id="3" name="TextBox 2">
            <a:extLst>
              <a:ext uri="{FF2B5EF4-FFF2-40B4-BE49-F238E27FC236}">
                <a16:creationId xmlns:a16="http://schemas.microsoft.com/office/drawing/2014/main" id="{5BC2CE20-37CC-C1AB-A9DA-1911C0A70545}"/>
              </a:ext>
            </a:extLst>
          </p:cNvPr>
          <p:cNvSpPr txBox="1"/>
          <p:nvPr/>
        </p:nvSpPr>
        <p:spPr>
          <a:xfrm>
            <a:off x="701040" y="1280160"/>
            <a:ext cx="3048000" cy="523220"/>
          </a:xfrm>
          <a:prstGeom prst="rect">
            <a:avLst/>
          </a:prstGeom>
          <a:noFill/>
        </p:spPr>
        <p:txBody>
          <a:bodyPr wrap="square" rtlCol="0">
            <a:spAutoFit/>
          </a:bodyPr>
          <a:lstStyle/>
          <a:p>
            <a:r>
              <a:rPr lang="en-US" sz="2800" dirty="0">
                <a:solidFill>
                  <a:schemeClr val="tx1">
                    <a:lumMod val="85000"/>
                    <a:lumOff val="15000"/>
                  </a:schemeClr>
                </a:solidFill>
                <a:latin typeface="Montserrat" panose="00000500000000000000" pitchFamily="2" charset="0"/>
              </a:rPr>
              <a:t>home.html:</a:t>
            </a:r>
            <a:endParaRPr lang="en-IN" sz="2800" dirty="0"/>
          </a:p>
        </p:txBody>
      </p:sp>
      <p:pic>
        <p:nvPicPr>
          <p:cNvPr id="4" name="Content Placeholder 25">
            <a:extLst>
              <a:ext uri="{FF2B5EF4-FFF2-40B4-BE49-F238E27FC236}">
                <a16:creationId xmlns:a16="http://schemas.microsoft.com/office/drawing/2014/main" id="{1E027DF3-D971-ECC5-5DF6-D082F6152C20}"/>
              </a:ext>
            </a:extLst>
          </p:cNvPr>
          <p:cNvPicPr>
            <a:picLocks noChangeAspect="1"/>
          </p:cNvPicPr>
          <p:nvPr/>
        </p:nvPicPr>
        <p:blipFill>
          <a:blip r:embed="rId2"/>
          <a:stretch>
            <a:fillRect/>
          </a:stretch>
        </p:blipFill>
        <p:spPr>
          <a:xfrm>
            <a:off x="701040" y="1803380"/>
            <a:ext cx="9612414" cy="5406983"/>
          </a:xfrm>
          <a:prstGeom prst="rect">
            <a:avLst/>
          </a:prstGeom>
        </p:spPr>
      </p:pic>
    </p:spTree>
    <p:extLst>
      <p:ext uri="{BB962C8B-B14F-4D97-AF65-F5344CB8AC3E}">
        <p14:creationId xmlns:p14="http://schemas.microsoft.com/office/powerpoint/2010/main" val="3077056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CF4ED3-3025-B820-F6E5-61E43CDA2566}"/>
              </a:ext>
            </a:extLst>
          </p:cNvPr>
          <p:cNvSpPr txBox="1"/>
          <p:nvPr/>
        </p:nvSpPr>
        <p:spPr>
          <a:xfrm>
            <a:off x="792480" y="396240"/>
            <a:ext cx="4297680" cy="954107"/>
          </a:xfrm>
          <a:prstGeom prst="rect">
            <a:avLst/>
          </a:prstGeom>
          <a:noFill/>
        </p:spPr>
        <p:txBody>
          <a:bodyPr wrap="square" rtlCol="0">
            <a:spAutoFit/>
          </a:bodyPr>
          <a:lstStyle/>
          <a:p>
            <a:r>
              <a:rPr lang="en-US" sz="2800" dirty="0"/>
              <a:t>Prediction_new.html:</a:t>
            </a:r>
          </a:p>
          <a:p>
            <a:endParaRPr lang="en-IN" sz="2800" dirty="0"/>
          </a:p>
        </p:txBody>
      </p:sp>
      <p:pic>
        <p:nvPicPr>
          <p:cNvPr id="3" name="Picture 2">
            <a:extLst>
              <a:ext uri="{FF2B5EF4-FFF2-40B4-BE49-F238E27FC236}">
                <a16:creationId xmlns:a16="http://schemas.microsoft.com/office/drawing/2014/main" id="{6CA4B191-7971-6416-0CFE-DBC8E2865B3C}"/>
              </a:ext>
            </a:extLst>
          </p:cNvPr>
          <p:cNvPicPr>
            <a:picLocks noChangeAspect="1"/>
          </p:cNvPicPr>
          <p:nvPr/>
        </p:nvPicPr>
        <p:blipFill>
          <a:blip r:embed="rId2"/>
          <a:stretch>
            <a:fillRect/>
          </a:stretch>
        </p:blipFill>
        <p:spPr>
          <a:xfrm>
            <a:off x="1411705" y="1139992"/>
            <a:ext cx="9737558" cy="5477376"/>
          </a:xfrm>
          <a:prstGeom prst="rect">
            <a:avLst/>
          </a:prstGeom>
        </p:spPr>
      </p:pic>
    </p:spTree>
    <p:extLst>
      <p:ext uri="{BB962C8B-B14F-4D97-AF65-F5344CB8AC3E}">
        <p14:creationId xmlns:p14="http://schemas.microsoft.com/office/powerpoint/2010/main" val="2162678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2D545-CAEC-C8E9-C468-62C291715795}"/>
              </a:ext>
            </a:extLst>
          </p:cNvPr>
          <p:cNvSpPr txBox="1"/>
          <p:nvPr/>
        </p:nvSpPr>
        <p:spPr>
          <a:xfrm>
            <a:off x="4118292" y="198120"/>
            <a:ext cx="4434840" cy="707886"/>
          </a:xfrm>
          <a:prstGeom prst="rect">
            <a:avLst/>
          </a:prstGeom>
          <a:noFill/>
        </p:spPr>
        <p:txBody>
          <a:bodyPr wrap="square" rtlCol="0">
            <a:spAutoFit/>
          </a:bodyPr>
          <a:lstStyle/>
          <a:p>
            <a:r>
              <a:rPr lang="en-US" dirty="0"/>
              <a:t> </a:t>
            </a:r>
            <a:r>
              <a:rPr lang="en-US" sz="4000" b="1" dirty="0">
                <a:solidFill>
                  <a:schemeClr val="tx1">
                    <a:lumMod val="95000"/>
                  </a:schemeClr>
                </a:solidFill>
                <a:latin typeface="Algerian" panose="04020705040A02060702" pitchFamily="82" charset="0"/>
                <a:ea typeface="+mj-ea"/>
                <a:cs typeface="+mj-cs"/>
              </a:rPr>
              <a:t>Output Result</a:t>
            </a:r>
            <a:endParaRPr lang="en-IN" sz="4000" b="1" dirty="0">
              <a:solidFill>
                <a:schemeClr val="tx1">
                  <a:lumMod val="95000"/>
                </a:schemeClr>
              </a:solidFill>
              <a:latin typeface="Algerian" panose="04020705040A02060702" pitchFamily="82" charset="0"/>
              <a:ea typeface="+mj-ea"/>
              <a:cs typeface="+mj-cs"/>
            </a:endParaRPr>
          </a:p>
        </p:txBody>
      </p:sp>
      <p:pic>
        <p:nvPicPr>
          <p:cNvPr id="3" name="Picture 2">
            <a:extLst>
              <a:ext uri="{FF2B5EF4-FFF2-40B4-BE49-F238E27FC236}">
                <a16:creationId xmlns:a16="http://schemas.microsoft.com/office/drawing/2014/main" id="{B3D38717-637A-C1FC-03EF-0588CFD7C849}"/>
              </a:ext>
            </a:extLst>
          </p:cNvPr>
          <p:cNvPicPr>
            <a:picLocks noChangeAspect="1"/>
          </p:cNvPicPr>
          <p:nvPr/>
        </p:nvPicPr>
        <p:blipFill>
          <a:blip r:embed="rId2"/>
          <a:stretch>
            <a:fillRect/>
          </a:stretch>
        </p:blipFill>
        <p:spPr>
          <a:xfrm>
            <a:off x="1290470" y="1392130"/>
            <a:ext cx="10090484" cy="5675897"/>
          </a:xfrm>
          <a:prstGeom prst="rect">
            <a:avLst/>
          </a:prstGeom>
        </p:spPr>
      </p:pic>
    </p:spTree>
    <p:extLst>
      <p:ext uri="{BB962C8B-B14F-4D97-AF65-F5344CB8AC3E}">
        <p14:creationId xmlns:p14="http://schemas.microsoft.com/office/powerpoint/2010/main" val="28360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C89229-D912-15E4-D202-557A75446F5D}"/>
              </a:ext>
            </a:extLst>
          </p:cNvPr>
          <p:cNvPicPr>
            <a:picLocks noChangeAspect="1"/>
          </p:cNvPicPr>
          <p:nvPr/>
        </p:nvPicPr>
        <p:blipFill>
          <a:blip r:embed="rId2"/>
          <a:stretch>
            <a:fillRect/>
          </a:stretch>
        </p:blipFill>
        <p:spPr>
          <a:xfrm>
            <a:off x="976161" y="513974"/>
            <a:ext cx="11101137" cy="6244390"/>
          </a:xfrm>
          <a:prstGeom prst="rect">
            <a:avLst/>
          </a:prstGeom>
        </p:spPr>
      </p:pic>
    </p:spTree>
    <p:extLst>
      <p:ext uri="{BB962C8B-B14F-4D97-AF65-F5344CB8AC3E}">
        <p14:creationId xmlns:p14="http://schemas.microsoft.com/office/powerpoint/2010/main" val="235008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B1877-51E9-3F61-3ED9-1D7CF6565902}"/>
              </a:ext>
            </a:extLst>
          </p:cNvPr>
          <p:cNvSpPr txBox="1"/>
          <p:nvPr/>
        </p:nvSpPr>
        <p:spPr>
          <a:xfrm>
            <a:off x="4465320" y="1014888"/>
            <a:ext cx="8031480" cy="5940088"/>
          </a:xfrm>
          <a:prstGeom prst="rect">
            <a:avLst/>
          </a:prstGeom>
          <a:noFill/>
        </p:spPr>
        <p:txBody>
          <a:bodyPr wrap="square" rtlCol="0">
            <a:spAutoFit/>
          </a:bodyPr>
          <a:lstStyle/>
          <a:p>
            <a:pPr algn="just"/>
            <a:r>
              <a:rPr lang="en-US" sz="2000" dirty="0"/>
              <a:t>	</a:t>
            </a:r>
          </a:p>
          <a:p>
            <a:pPr algn="just"/>
            <a:r>
              <a:rPr lang="en-US" sz="2000" dirty="0"/>
              <a:t>	In this project, we explored the use of machine learning for predicting personal loan default. We used a dataset of historical loan data and borrower characteristics to train a machine learning model, and evaluated its performance using various metrics.</a:t>
            </a:r>
          </a:p>
          <a:p>
            <a:pPr algn="just"/>
            <a:r>
              <a:rPr lang="en-US" sz="2000" dirty="0"/>
              <a:t>	Our results show that machine learning can be a powerful tool for predicting loan default, with high accuracy rates achieved by the models. By identifying important features such as income, credit score, and loan amount, the model can help lenders to make informed decisions about loan approval and interest rates, while minimizing risk.</a:t>
            </a:r>
          </a:p>
          <a:p>
            <a:pPr algn="just"/>
            <a:r>
              <a:rPr lang="en-US" sz="2000" dirty="0"/>
              <a:t>	However, it is important to note that there are limitations to the use of machine learning in predicting personal loan default. For example, our model was trained on a specific dataset, and may not generalize well to other datasets or populations. Additionally, the model may not account for factors such as changes in economic conditions or unexpected life events that could impact borrower behavior.</a:t>
            </a:r>
          </a:p>
        </p:txBody>
      </p:sp>
      <p:sp>
        <p:nvSpPr>
          <p:cNvPr id="4" name="TextBox 3">
            <a:extLst>
              <a:ext uri="{FF2B5EF4-FFF2-40B4-BE49-F238E27FC236}">
                <a16:creationId xmlns:a16="http://schemas.microsoft.com/office/drawing/2014/main" id="{CD7000FC-D1DA-A0D5-52DB-BC0818BA818E}"/>
              </a:ext>
            </a:extLst>
          </p:cNvPr>
          <p:cNvSpPr txBox="1"/>
          <p:nvPr/>
        </p:nvSpPr>
        <p:spPr>
          <a:xfrm>
            <a:off x="6779736" y="317362"/>
            <a:ext cx="3402648" cy="707886"/>
          </a:xfrm>
          <a:prstGeom prst="rect">
            <a:avLst/>
          </a:prstGeom>
          <a:noFill/>
        </p:spPr>
        <p:txBody>
          <a:bodyPr wrap="square" rtlCol="0">
            <a:spAutoFit/>
          </a:bodyPr>
          <a:lstStyle/>
          <a:p>
            <a:r>
              <a:rPr lang="en-IN" sz="4000" b="1" dirty="0">
                <a:solidFill>
                  <a:schemeClr val="tx1">
                    <a:lumMod val="95000"/>
                  </a:schemeClr>
                </a:solidFill>
                <a:latin typeface="Algerian" panose="04020705040A02060702" pitchFamily="82" charset="0"/>
                <a:ea typeface="+mj-ea"/>
                <a:cs typeface="+mj-cs"/>
              </a:rPr>
              <a:t>CONCLUSION</a:t>
            </a:r>
          </a:p>
        </p:txBody>
      </p:sp>
      <p:pic>
        <p:nvPicPr>
          <p:cNvPr id="5" name="Picture 2" descr="12 Ways AI and Machine Learning are Transforming Finance">
            <a:extLst>
              <a:ext uri="{FF2B5EF4-FFF2-40B4-BE49-F238E27FC236}">
                <a16:creationId xmlns:a16="http://schemas.microsoft.com/office/drawing/2014/main" id="{2C7F9318-9830-FCCB-2DDD-FD47E36D8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974" r="7974"/>
          <a:stretch>
            <a:fillRect/>
          </a:stretch>
        </p:blipFill>
        <p:spPr bwMode="auto">
          <a:xfrm>
            <a:off x="514767" y="408239"/>
            <a:ext cx="2805947" cy="18694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achine Learning for Marketing - IE Exponential Learning Blog">
            <a:extLst>
              <a:ext uri="{FF2B5EF4-FFF2-40B4-BE49-F238E27FC236}">
                <a16:creationId xmlns:a16="http://schemas.microsoft.com/office/drawing/2014/main" id="{C22C3DEB-B610-6EA8-ED2A-6DCE8068B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18" r="3818"/>
          <a:stretch>
            <a:fillRect/>
          </a:stretch>
        </p:blipFill>
        <p:spPr bwMode="auto">
          <a:xfrm>
            <a:off x="552684" y="2701469"/>
            <a:ext cx="2784073" cy="1854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an-prediction-using-logistic-regression/loan-prediction-project-detailed.ipynb  at master · studygyaan/Loan-prediction-using-logistic-regression · GitHub">
            <a:extLst>
              <a:ext uri="{FF2B5EF4-FFF2-40B4-BE49-F238E27FC236}">
                <a16:creationId xmlns:a16="http://schemas.microsoft.com/office/drawing/2014/main" id="{B44CED32-43B3-962A-FA47-F369C12B9D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74" r="1857"/>
          <a:stretch/>
        </p:blipFill>
        <p:spPr bwMode="auto">
          <a:xfrm>
            <a:off x="627062" y="4865105"/>
            <a:ext cx="2838033"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131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D719AD-2253-4E0A-5F71-3F87A0C28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412" y="2776632"/>
            <a:ext cx="4296600" cy="1993487"/>
          </a:xfrm>
          <a:prstGeom prst="rect">
            <a:avLst/>
          </a:prstGeom>
        </p:spPr>
      </p:pic>
    </p:spTree>
    <p:extLst>
      <p:ext uri="{BB962C8B-B14F-4D97-AF65-F5344CB8AC3E}">
        <p14:creationId xmlns:p14="http://schemas.microsoft.com/office/powerpoint/2010/main" val="283542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F8CA-344F-C75A-5CB8-F5FC769DACA2}"/>
              </a:ext>
            </a:extLst>
          </p:cNvPr>
          <p:cNvSpPr>
            <a:spLocks noGrp="1"/>
          </p:cNvSpPr>
          <p:nvPr>
            <p:ph type="ctrTitle"/>
          </p:nvPr>
        </p:nvSpPr>
        <p:spPr>
          <a:xfrm>
            <a:off x="506412" y="1764305"/>
            <a:ext cx="11963399" cy="2516992"/>
          </a:xfrm>
        </p:spPr>
        <p:txBody>
          <a:bodyPr/>
          <a:lstStyle/>
          <a:p>
            <a:r>
              <a:rPr lang="en-US" sz="4800" b="1" dirty="0">
                <a:latin typeface="Algerian" panose="04020705040A02060702" pitchFamily="82" charset="0"/>
              </a:rPr>
              <a:t>Predicting Personal Loan APPROVAL  Using Machine Learning</a:t>
            </a:r>
            <a:endParaRPr lang="en-IN" sz="4800" b="1" dirty="0">
              <a:latin typeface="Algerian" panose="04020705040A02060702" pitchFamily="82" charset="0"/>
            </a:endParaRPr>
          </a:p>
        </p:txBody>
      </p:sp>
      <p:sp>
        <p:nvSpPr>
          <p:cNvPr id="3" name="Subtitle 2">
            <a:extLst>
              <a:ext uri="{FF2B5EF4-FFF2-40B4-BE49-F238E27FC236}">
                <a16:creationId xmlns:a16="http://schemas.microsoft.com/office/drawing/2014/main" id="{035264A6-17BD-C540-1B4F-6BEC3D30D1C8}"/>
              </a:ext>
            </a:extLst>
          </p:cNvPr>
          <p:cNvSpPr>
            <a:spLocks noGrp="1"/>
          </p:cNvSpPr>
          <p:nvPr>
            <p:ph type="subTitle" idx="1"/>
          </p:nvPr>
        </p:nvSpPr>
        <p:spPr>
          <a:xfrm>
            <a:off x="345729" y="7422185"/>
            <a:ext cx="9144000" cy="1655762"/>
          </a:xfrm>
        </p:spPr>
        <p:txBody>
          <a:bodyPr/>
          <a:lstStyle/>
          <a:p>
            <a:endParaRPr lang="en-IN" dirty="0"/>
          </a:p>
        </p:txBody>
      </p:sp>
    </p:spTree>
    <p:extLst>
      <p:ext uri="{BB962C8B-B14F-4D97-AF65-F5344CB8AC3E}">
        <p14:creationId xmlns:p14="http://schemas.microsoft.com/office/powerpoint/2010/main" val="108968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6A9E-BD64-ECB2-F6D7-063B026C8E91}"/>
              </a:ext>
            </a:extLst>
          </p:cNvPr>
          <p:cNvSpPr>
            <a:spLocks noGrp="1"/>
          </p:cNvSpPr>
          <p:nvPr>
            <p:ph type="title"/>
          </p:nvPr>
        </p:nvSpPr>
        <p:spPr/>
        <p:txBody>
          <a:bodyPr/>
          <a:lstStyle/>
          <a:p>
            <a:r>
              <a:rPr lang="en-IN" b="1" dirty="0">
                <a:latin typeface="Algerian" panose="04020705040A02060702" pitchFamily="82" charset="0"/>
              </a:rPr>
              <a:t>TEAM MEMBERS</a:t>
            </a:r>
          </a:p>
        </p:txBody>
      </p:sp>
      <p:sp>
        <p:nvSpPr>
          <p:cNvPr id="3" name="Content Placeholder 2">
            <a:extLst>
              <a:ext uri="{FF2B5EF4-FFF2-40B4-BE49-F238E27FC236}">
                <a16:creationId xmlns:a16="http://schemas.microsoft.com/office/drawing/2014/main" id="{81A49DF5-8E19-3E39-12F4-82AACC795D3B}"/>
              </a:ext>
            </a:extLst>
          </p:cNvPr>
          <p:cNvSpPr>
            <a:spLocks noGrp="1"/>
          </p:cNvSpPr>
          <p:nvPr>
            <p:ph idx="1"/>
          </p:nvPr>
        </p:nvSpPr>
        <p:spPr/>
        <p:txBody>
          <a:bodyPr/>
          <a:lstStyle/>
          <a:p>
            <a:r>
              <a:rPr lang="en-IN" sz="2800" b="1" dirty="0">
                <a:solidFill>
                  <a:schemeClr val="tx2">
                    <a:lumMod val="75000"/>
                  </a:schemeClr>
                </a:solidFill>
                <a:latin typeface="Bookman Old Style" panose="02050604050505020204" pitchFamily="18" charset="0"/>
              </a:rPr>
              <a:t>A.AYESHA</a:t>
            </a:r>
          </a:p>
          <a:p>
            <a:r>
              <a:rPr lang="en-IN" sz="2800" b="1" dirty="0">
                <a:solidFill>
                  <a:schemeClr val="tx2">
                    <a:lumMod val="75000"/>
                  </a:schemeClr>
                </a:solidFill>
                <a:latin typeface="Bookman Old Style" panose="02050604050505020204" pitchFamily="18" charset="0"/>
              </a:rPr>
              <a:t>A.SUDHA</a:t>
            </a:r>
          </a:p>
          <a:p>
            <a:r>
              <a:rPr lang="en-IN" sz="2800" b="1" dirty="0">
                <a:solidFill>
                  <a:schemeClr val="tx2">
                    <a:lumMod val="75000"/>
                  </a:schemeClr>
                </a:solidFill>
                <a:latin typeface="Bookman Old Style" panose="02050604050505020204" pitchFamily="18" charset="0"/>
              </a:rPr>
              <a:t>K.VIJAYALAKSHMI</a:t>
            </a:r>
          </a:p>
          <a:p>
            <a:r>
              <a:rPr lang="en-IN" sz="2800" b="1" dirty="0">
                <a:solidFill>
                  <a:schemeClr val="tx2">
                    <a:lumMod val="75000"/>
                  </a:schemeClr>
                </a:solidFill>
                <a:latin typeface="Bookman Old Style" panose="02050604050505020204" pitchFamily="18" charset="0"/>
              </a:rPr>
              <a:t>R.ABIRAMI</a:t>
            </a:r>
          </a:p>
          <a:p>
            <a:r>
              <a:rPr lang="en-IN" sz="2800" b="1" dirty="0">
                <a:solidFill>
                  <a:schemeClr val="tx2">
                    <a:lumMod val="75000"/>
                  </a:schemeClr>
                </a:solidFill>
                <a:latin typeface="Bookman Old Style" panose="02050604050505020204" pitchFamily="18" charset="0"/>
              </a:rPr>
              <a:t>SHARMILA</a:t>
            </a:r>
          </a:p>
          <a:p>
            <a:endParaRPr lang="en-IN" dirty="0">
              <a:solidFill>
                <a:schemeClr val="tx2">
                  <a:lumMod val="75000"/>
                </a:schemeClr>
              </a:solidFill>
            </a:endParaRPr>
          </a:p>
        </p:txBody>
      </p:sp>
    </p:spTree>
    <p:extLst>
      <p:ext uri="{BB962C8B-B14F-4D97-AF65-F5344CB8AC3E}">
        <p14:creationId xmlns:p14="http://schemas.microsoft.com/office/powerpoint/2010/main" val="3653511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5BB3-16EB-DD73-C756-A8DFFB3EC103}"/>
              </a:ext>
            </a:extLst>
          </p:cNvPr>
          <p:cNvSpPr>
            <a:spLocks noGrp="1"/>
          </p:cNvSpPr>
          <p:nvPr>
            <p:ph type="title"/>
          </p:nvPr>
        </p:nvSpPr>
        <p:spPr>
          <a:xfrm>
            <a:off x="1087851" y="1502569"/>
            <a:ext cx="3631095" cy="811696"/>
          </a:xfrm>
        </p:spPr>
        <p:txBody>
          <a:bodyPr/>
          <a:lstStyle/>
          <a:p>
            <a:r>
              <a:rPr lang="en-IN" sz="4000" b="1" dirty="0">
                <a:latin typeface="Algerian" panose="04020705040A02060702" pitchFamily="82" charset="0"/>
              </a:rPr>
              <a:t>Agenda</a:t>
            </a:r>
          </a:p>
        </p:txBody>
      </p:sp>
      <p:pic>
        <p:nvPicPr>
          <p:cNvPr id="6" name="Content Placeholder 5">
            <a:extLst>
              <a:ext uri="{FF2B5EF4-FFF2-40B4-BE49-F238E27FC236}">
                <a16:creationId xmlns:a16="http://schemas.microsoft.com/office/drawing/2014/main" id="{79B88836-E291-DC8B-3DAC-6AD790209D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1387" y="2481412"/>
            <a:ext cx="5189538" cy="2919115"/>
          </a:xfrm>
        </p:spPr>
      </p:pic>
      <p:sp>
        <p:nvSpPr>
          <p:cNvPr id="4" name="Text Placeholder 3">
            <a:extLst>
              <a:ext uri="{FF2B5EF4-FFF2-40B4-BE49-F238E27FC236}">
                <a16:creationId xmlns:a16="http://schemas.microsoft.com/office/drawing/2014/main" id="{7DDDAED9-D867-F121-4659-A2AFF392308D}"/>
              </a:ext>
            </a:extLst>
          </p:cNvPr>
          <p:cNvSpPr>
            <a:spLocks noGrp="1"/>
          </p:cNvSpPr>
          <p:nvPr>
            <p:ph type="body" sz="half" idx="2"/>
          </p:nvPr>
        </p:nvSpPr>
        <p:spPr>
          <a:xfrm>
            <a:off x="825501" y="2672074"/>
            <a:ext cx="4071937" cy="3559975"/>
          </a:xfrm>
        </p:spPr>
        <p:txBody>
          <a:bodyPr>
            <a:normAutofit/>
          </a:bodyPr>
          <a:lstStyle/>
          <a:p>
            <a:pPr marL="457200" indent="-457200">
              <a:buFont typeface="+mj-lt"/>
              <a:buAutoNum type="arabicPeriod"/>
            </a:pPr>
            <a:r>
              <a:rPr lang="en-US" sz="2800" b="1" dirty="0">
                <a:solidFill>
                  <a:schemeClr val="accent5">
                    <a:lumMod val="60000"/>
                    <a:lumOff val="40000"/>
                  </a:schemeClr>
                </a:solidFill>
                <a:latin typeface="Bookman Old Style" panose="02050604050505020204" pitchFamily="18" charset="0"/>
              </a:rPr>
              <a:t>Introduction</a:t>
            </a:r>
          </a:p>
          <a:p>
            <a:pPr marL="457200" indent="-457200">
              <a:buFont typeface="+mj-lt"/>
              <a:buAutoNum type="arabicPeriod"/>
            </a:pPr>
            <a:r>
              <a:rPr lang="en-US" sz="2800" b="1" dirty="0">
                <a:solidFill>
                  <a:schemeClr val="accent5">
                    <a:lumMod val="60000"/>
                    <a:lumOff val="40000"/>
                  </a:schemeClr>
                </a:solidFill>
                <a:latin typeface="Bookman Old Style" panose="02050604050505020204" pitchFamily="18" charset="0"/>
              </a:rPr>
              <a:t>Machine Learning</a:t>
            </a:r>
          </a:p>
          <a:p>
            <a:pPr marL="457200" indent="-457200">
              <a:buFont typeface="+mj-lt"/>
              <a:buAutoNum type="arabicPeriod"/>
            </a:pPr>
            <a:r>
              <a:rPr lang="en-US" sz="2800" b="1" dirty="0">
                <a:solidFill>
                  <a:schemeClr val="accent5">
                    <a:lumMod val="60000"/>
                    <a:lumOff val="40000"/>
                  </a:schemeClr>
                </a:solidFill>
                <a:latin typeface="Bookman Old Style" panose="02050604050505020204" pitchFamily="18" charset="0"/>
              </a:rPr>
              <a:t>Screen Design</a:t>
            </a:r>
          </a:p>
          <a:p>
            <a:pPr marL="457200" indent="-457200">
              <a:buFont typeface="+mj-lt"/>
              <a:buAutoNum type="arabicPeriod"/>
            </a:pPr>
            <a:r>
              <a:rPr lang="en-US" sz="2800" b="1" dirty="0">
                <a:solidFill>
                  <a:schemeClr val="accent5">
                    <a:lumMod val="60000"/>
                    <a:lumOff val="40000"/>
                  </a:schemeClr>
                </a:solidFill>
                <a:latin typeface="Bookman Old Style" panose="02050604050505020204" pitchFamily="18" charset="0"/>
              </a:rPr>
              <a:t>Output Result</a:t>
            </a:r>
          </a:p>
          <a:p>
            <a:pPr marL="457200" indent="-457200">
              <a:buFont typeface="+mj-lt"/>
              <a:buAutoNum type="arabicPeriod"/>
            </a:pPr>
            <a:r>
              <a:rPr lang="en-US" sz="2800" b="1" dirty="0">
                <a:solidFill>
                  <a:schemeClr val="accent5">
                    <a:lumMod val="60000"/>
                    <a:lumOff val="40000"/>
                  </a:schemeClr>
                </a:solidFill>
                <a:latin typeface="Bookman Old Style" panose="02050604050505020204" pitchFamily="18" charset="0"/>
              </a:rPr>
              <a:t>Conclusion</a:t>
            </a:r>
          </a:p>
          <a:p>
            <a:endParaRPr lang="en-IN" dirty="0">
              <a:solidFill>
                <a:schemeClr val="accent5">
                  <a:lumMod val="60000"/>
                  <a:lumOff val="40000"/>
                </a:schemeClr>
              </a:solidFill>
            </a:endParaRPr>
          </a:p>
        </p:txBody>
      </p:sp>
    </p:spTree>
    <p:extLst>
      <p:ext uri="{BB962C8B-B14F-4D97-AF65-F5344CB8AC3E}">
        <p14:creationId xmlns:p14="http://schemas.microsoft.com/office/powerpoint/2010/main" val="368581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486A-06D7-DACD-F04D-6FD460C71CC5}"/>
              </a:ext>
            </a:extLst>
          </p:cNvPr>
          <p:cNvSpPr>
            <a:spLocks noGrp="1"/>
          </p:cNvSpPr>
          <p:nvPr>
            <p:ph type="title"/>
          </p:nvPr>
        </p:nvSpPr>
        <p:spPr/>
        <p:txBody>
          <a:bodyPr/>
          <a:lstStyle/>
          <a:p>
            <a:r>
              <a:rPr lang="en-IN" b="1"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042314FD-608B-F80D-E07D-13B1B1A3ACB2}"/>
              </a:ext>
            </a:extLst>
          </p:cNvPr>
          <p:cNvSpPr>
            <a:spLocks noGrp="1"/>
          </p:cNvSpPr>
          <p:nvPr>
            <p:ph idx="1"/>
          </p:nvPr>
        </p:nvSpPr>
        <p:spPr>
          <a:xfrm>
            <a:off x="735012" y="2621757"/>
            <a:ext cx="11201400" cy="4229099"/>
          </a:xfrm>
        </p:spPr>
        <p:txBody>
          <a:bodyPr>
            <a:normAutofit fontScale="92500" lnSpcReduction="10000"/>
          </a:bodyPr>
          <a:lstStyle/>
          <a:p>
            <a:pPr algn="just"/>
            <a:r>
              <a:rPr lang="en-US" sz="2400" dirty="0">
                <a:solidFill>
                  <a:schemeClr val="tx2">
                    <a:lumMod val="75000"/>
                  </a:schemeClr>
                </a:solidFill>
                <a:latin typeface="Times New Roman" panose="02020603050405020304" pitchFamily="18" charset="0"/>
                <a:cs typeface="Times New Roman" panose="02020603050405020304" pitchFamily="18" charset="0"/>
              </a:rPr>
              <a:t>Personal loans are a popular financial product that many individuals use to fund a variety of expenses, such as home renovations, car purchases, or debt consolidation. However, one of the main risks associated with personal loans is the possibility of default, which can lead to financial loss for both the lender and the borrower. Therefore, it is crucial for lenders to accurately predict the likelihood of loan default in order to make informed lending decisions and mitigate risk.</a:t>
            </a:r>
          </a:p>
          <a:p>
            <a:pPr algn="just"/>
            <a:r>
              <a:rPr lang="en-US" sz="2400" dirty="0">
                <a:solidFill>
                  <a:schemeClr val="tx2">
                    <a:lumMod val="75000"/>
                  </a:schemeClr>
                </a:solidFill>
                <a:latin typeface="Times New Roman" panose="02020603050405020304" pitchFamily="18" charset="0"/>
                <a:cs typeface="Times New Roman" panose="02020603050405020304" pitchFamily="18" charset="0"/>
              </a:rPr>
              <a:t>	Machine learning has emerged as a powerful tool for predicting loan default, using a variety of techniques to analyze data and identify patterns that are predictive of borrower behavior. By analyzing historical loan data and borrower characteristics, machine learning models can predict the probability of loan default with high accuracy. This can help lenders to make more informed decisions about loan approval, interest rates, and credit limits, ultimately improving their bottom line while minimizing risk.</a:t>
            </a:r>
          </a:p>
          <a:p>
            <a:pPr algn="just"/>
            <a:endParaRPr lang="en-US" dirty="0">
              <a:solidFill>
                <a:schemeClr val="tx2">
                  <a:lumMod val="75000"/>
                </a:schemeClr>
              </a:solidFill>
            </a:endParaRPr>
          </a:p>
        </p:txBody>
      </p:sp>
    </p:spTree>
    <p:extLst>
      <p:ext uri="{BB962C8B-B14F-4D97-AF65-F5344CB8AC3E}">
        <p14:creationId xmlns:p14="http://schemas.microsoft.com/office/powerpoint/2010/main" val="355855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B2FD-FDF7-0CCE-BF13-690DF5950626}"/>
              </a:ext>
            </a:extLst>
          </p:cNvPr>
          <p:cNvSpPr>
            <a:spLocks noGrp="1"/>
          </p:cNvSpPr>
          <p:nvPr>
            <p:ph type="title"/>
          </p:nvPr>
        </p:nvSpPr>
        <p:spPr/>
        <p:txBody>
          <a:bodyPr/>
          <a:lstStyle/>
          <a:p>
            <a:r>
              <a:rPr lang="en-US" b="1" dirty="0">
                <a:latin typeface="Algerian" panose="04020705040A02060702" pitchFamily="82" charset="0"/>
              </a:rPr>
              <a:t>Machine Learning</a:t>
            </a:r>
            <a:endParaRPr lang="en-IN" b="1" dirty="0">
              <a:latin typeface="Algerian" panose="04020705040A02060702" pitchFamily="82" charset="0"/>
            </a:endParaRPr>
          </a:p>
        </p:txBody>
      </p:sp>
      <p:sp>
        <p:nvSpPr>
          <p:cNvPr id="3" name="TextBox 2">
            <a:extLst>
              <a:ext uri="{FF2B5EF4-FFF2-40B4-BE49-F238E27FC236}">
                <a16:creationId xmlns:a16="http://schemas.microsoft.com/office/drawing/2014/main" id="{E09A9F10-2DB8-0863-06E4-309A41AB28A3}"/>
              </a:ext>
            </a:extLst>
          </p:cNvPr>
          <p:cNvSpPr txBox="1"/>
          <p:nvPr/>
        </p:nvSpPr>
        <p:spPr>
          <a:xfrm>
            <a:off x="546893" y="2466084"/>
            <a:ext cx="11577638" cy="4770537"/>
          </a:xfrm>
          <a:prstGeom prst="rect">
            <a:avLst/>
          </a:prstGeom>
          <a:noFill/>
        </p:spPr>
        <p:txBody>
          <a:bodyPr wrap="square" rtlCol="0">
            <a:spAutoFit/>
          </a:bodyPr>
          <a:lstStyle/>
          <a:p>
            <a:pPr algn="just">
              <a:lnSpc>
                <a:spcPct val="100000"/>
              </a:lnSpc>
            </a:pPr>
            <a:r>
              <a:rPr lang="en-US" sz="2000" b="1" dirty="0">
                <a:solidFill>
                  <a:schemeClr val="tx2">
                    <a:lumMod val="75000"/>
                  </a:schemeClr>
                </a:solidFill>
                <a:latin typeface="Bookman Old Style" panose="02050604050505020204" pitchFamily="18" charset="0"/>
              </a:rPr>
              <a:t>Data Collection:</a:t>
            </a:r>
            <a:r>
              <a:rPr lang="en-US" sz="2000" dirty="0">
                <a:solidFill>
                  <a:schemeClr val="tx2">
                    <a:lumMod val="75000"/>
                  </a:schemeClr>
                </a:solidFill>
                <a:latin typeface="Bookman Old Style" panose="02050604050505020204" pitchFamily="18" charset="0"/>
              </a:rPr>
              <a:t> </a:t>
            </a:r>
            <a:r>
              <a:rPr lang="en-US" sz="1800" dirty="0"/>
              <a:t>Describe the source of the data used in the project and provide an overview of the dataset.</a:t>
            </a:r>
          </a:p>
          <a:p>
            <a:pPr algn="just">
              <a:lnSpc>
                <a:spcPct val="100000"/>
              </a:lnSpc>
            </a:pPr>
            <a:r>
              <a:rPr lang="en-US" sz="2000" b="1" dirty="0">
                <a:solidFill>
                  <a:schemeClr val="tx2">
                    <a:lumMod val="75000"/>
                  </a:schemeClr>
                </a:solidFill>
                <a:latin typeface="Bookman Old Style" panose="02050604050505020204" pitchFamily="18" charset="0"/>
              </a:rPr>
              <a:t>Data Preprocessing: </a:t>
            </a:r>
            <a:r>
              <a:rPr lang="en-US" sz="1800" dirty="0"/>
              <a:t>Explain the steps taken to prepare the data for machine learning, including data cleaning, feature engineering, and feature selection.</a:t>
            </a:r>
          </a:p>
          <a:p>
            <a:pPr algn="just">
              <a:lnSpc>
                <a:spcPct val="100000"/>
              </a:lnSpc>
            </a:pPr>
            <a:r>
              <a:rPr lang="en-US" sz="2000" b="1" dirty="0">
                <a:solidFill>
                  <a:schemeClr val="tx2">
                    <a:lumMod val="75000"/>
                  </a:schemeClr>
                </a:solidFill>
                <a:latin typeface="Bookman Old Style" panose="02050604050505020204" pitchFamily="18" charset="0"/>
              </a:rPr>
              <a:t>Exploratory Data Analysis: </a:t>
            </a:r>
            <a:r>
              <a:rPr lang="en-US" sz="1800" dirty="0"/>
              <a:t>Present the findings of the exploratory data analysis, including visualizations and insights gained from the data.</a:t>
            </a:r>
          </a:p>
          <a:p>
            <a:pPr algn="just">
              <a:lnSpc>
                <a:spcPct val="100000"/>
              </a:lnSpc>
            </a:pPr>
            <a:r>
              <a:rPr lang="en-US" sz="2000" b="1" dirty="0">
                <a:solidFill>
                  <a:schemeClr val="tx2">
                    <a:lumMod val="75000"/>
                  </a:schemeClr>
                </a:solidFill>
                <a:latin typeface="Bookman Old Style" panose="02050604050505020204" pitchFamily="18" charset="0"/>
              </a:rPr>
              <a:t>Model Selection</a:t>
            </a:r>
            <a:r>
              <a:rPr lang="en-US" sz="1800" b="1" dirty="0"/>
              <a:t>:</a:t>
            </a:r>
            <a:r>
              <a:rPr lang="en-US" sz="1800" dirty="0"/>
              <a:t> Describe the various machine learning algorithms considered for the project and explain why a particular algorithm was chosen.</a:t>
            </a:r>
          </a:p>
          <a:p>
            <a:pPr algn="just">
              <a:lnSpc>
                <a:spcPct val="100000"/>
              </a:lnSpc>
            </a:pPr>
            <a:r>
              <a:rPr lang="en-US" sz="2000" b="1" dirty="0">
                <a:solidFill>
                  <a:schemeClr val="tx2">
                    <a:lumMod val="75000"/>
                  </a:schemeClr>
                </a:solidFill>
                <a:latin typeface="Bookman Old Style" panose="02050604050505020204" pitchFamily="18" charset="0"/>
              </a:rPr>
              <a:t>Model Training</a:t>
            </a:r>
            <a:r>
              <a:rPr lang="en-US" sz="1800" b="1" dirty="0"/>
              <a:t>:</a:t>
            </a:r>
            <a:r>
              <a:rPr lang="en-US" sz="1800" dirty="0"/>
              <a:t> Explain how the chosen machine learning algorithm was trained on the dataset.</a:t>
            </a:r>
          </a:p>
          <a:p>
            <a:pPr algn="just">
              <a:lnSpc>
                <a:spcPct val="100000"/>
              </a:lnSpc>
            </a:pPr>
            <a:r>
              <a:rPr lang="en-US" sz="2000" b="1" dirty="0">
                <a:solidFill>
                  <a:schemeClr val="tx2">
                    <a:lumMod val="75000"/>
                  </a:schemeClr>
                </a:solidFill>
                <a:latin typeface="Bookman Old Style" panose="02050604050505020204" pitchFamily="18" charset="0"/>
              </a:rPr>
              <a:t>Model Evaluation</a:t>
            </a:r>
            <a:r>
              <a:rPr lang="en-US" sz="1800" b="1" dirty="0"/>
              <a:t>: </a:t>
            </a:r>
            <a:r>
              <a:rPr lang="en-US" sz="1800" dirty="0"/>
              <a:t>Present the results of the model evaluation, including the metrics used to assess the performance of the model.</a:t>
            </a:r>
          </a:p>
          <a:p>
            <a:pPr algn="just">
              <a:lnSpc>
                <a:spcPct val="100000"/>
              </a:lnSpc>
            </a:pPr>
            <a:r>
              <a:rPr lang="en-US" sz="2000" b="1" dirty="0">
                <a:solidFill>
                  <a:schemeClr val="tx2">
                    <a:lumMod val="75000"/>
                  </a:schemeClr>
                </a:solidFill>
                <a:latin typeface="Bookman Old Style" panose="02050604050505020204" pitchFamily="18" charset="0"/>
              </a:rPr>
              <a:t>Hyperparameter Tuning</a:t>
            </a:r>
            <a:r>
              <a:rPr lang="en-US" sz="1800" b="1" dirty="0"/>
              <a:t>: </a:t>
            </a:r>
            <a:r>
              <a:rPr lang="en-US" sz="1800" dirty="0"/>
              <a:t>Describe the process of tuning the hyperparameters of the model to improve its performance.</a:t>
            </a:r>
          </a:p>
          <a:p>
            <a:pPr algn="just">
              <a:lnSpc>
                <a:spcPct val="100000"/>
              </a:lnSpc>
            </a:pPr>
            <a:r>
              <a:rPr lang="en-US" sz="2000" b="1" dirty="0">
                <a:solidFill>
                  <a:schemeClr val="tx2">
                    <a:lumMod val="75000"/>
                  </a:schemeClr>
                </a:solidFill>
                <a:latin typeface="Bookman Old Style" panose="02050604050505020204" pitchFamily="18" charset="0"/>
              </a:rPr>
              <a:t>Prediction: </a:t>
            </a:r>
            <a:r>
              <a:rPr lang="en-US" sz="1800" dirty="0"/>
              <a:t>Provide examples of how the model can be used to predict whether an individual will default on their personal loan or not.</a:t>
            </a:r>
          </a:p>
          <a:p>
            <a:endParaRPr lang="en-IN" dirty="0"/>
          </a:p>
        </p:txBody>
      </p:sp>
    </p:spTree>
    <p:extLst>
      <p:ext uri="{BB962C8B-B14F-4D97-AF65-F5344CB8AC3E}">
        <p14:creationId xmlns:p14="http://schemas.microsoft.com/office/powerpoint/2010/main" val="174888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A402-DF25-EB4E-E8F4-8C2616A3EE9E}"/>
              </a:ext>
            </a:extLst>
          </p:cNvPr>
          <p:cNvSpPr>
            <a:spLocks noGrp="1"/>
          </p:cNvSpPr>
          <p:nvPr>
            <p:ph type="ctrTitle"/>
          </p:nvPr>
        </p:nvSpPr>
        <p:spPr>
          <a:xfrm>
            <a:off x="1335087" y="1075848"/>
            <a:ext cx="10001250" cy="2560321"/>
          </a:xfrm>
        </p:spPr>
        <p:txBody>
          <a:bodyPr/>
          <a:lstStyle/>
          <a:p>
            <a:pPr defTabSz="914400">
              <a:spcBef>
                <a:spcPts val="0"/>
              </a:spcBef>
              <a:defRPr/>
            </a:pPr>
            <a:r>
              <a:rPr lang="en-US" sz="1800" dirty="0">
                <a:solidFill>
                  <a:schemeClr val="tx1"/>
                </a:solidFill>
                <a:latin typeface="Avenir Next LT Pro"/>
                <a:ea typeface="+mn-ea"/>
                <a:cs typeface="+mn-cs"/>
              </a:rPr>
              <a:t>In this project we have used .csv data. This data is downloaded from kaggle.com. Please refer to the link given below to download the dataset.</a:t>
            </a:r>
            <a:br>
              <a:rPr lang="en-US" sz="1800" dirty="0">
                <a:solidFill>
                  <a:schemeClr val="tx1"/>
                </a:solidFill>
                <a:latin typeface="Avenir Next LT Pro"/>
                <a:ea typeface="+mn-ea"/>
                <a:cs typeface="+mn-cs"/>
              </a:rPr>
            </a:br>
            <a:br>
              <a:rPr lang="en-US" sz="1800" dirty="0">
                <a:solidFill>
                  <a:schemeClr val="tx1"/>
                </a:solidFill>
                <a:latin typeface="Arial" panose="020B0604020202020204" pitchFamily="34" charset="0"/>
                <a:ea typeface="+mn-ea"/>
                <a:cs typeface="+mn-cs"/>
              </a:rPr>
            </a:br>
            <a:r>
              <a:rPr lang="en-US" sz="1800" dirty="0">
                <a:solidFill>
                  <a:schemeClr val="tx1"/>
                </a:solidFill>
                <a:latin typeface="Arial" panose="020B0604020202020204" pitchFamily="34" charset="0"/>
                <a:ea typeface="+mn-ea"/>
                <a:cs typeface="+mn-cs"/>
              </a:rPr>
              <a:t>Link: </a:t>
            </a:r>
            <a:r>
              <a:rPr lang="en-US" sz="1800" dirty="0">
                <a:solidFill>
                  <a:schemeClr val="tx1"/>
                </a:solidFill>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https://www.kaggle.com/datasets/altruistdelhite04/loan-prediction-problem-dataset</a:t>
            </a:r>
            <a:br>
              <a:rPr lang="en-US" sz="1800" dirty="0">
                <a:solidFill>
                  <a:schemeClr val="tx1"/>
                </a:solidFill>
                <a:latin typeface="Avenir Next LT Pro"/>
                <a:ea typeface="+mn-ea"/>
                <a:cs typeface="+mn-cs"/>
              </a:rPr>
            </a:br>
            <a:endParaRPr lang="en-IN" dirty="0">
              <a:solidFill>
                <a:schemeClr val="tx1"/>
              </a:solidFill>
            </a:endParaRPr>
          </a:p>
        </p:txBody>
      </p:sp>
      <p:sp>
        <p:nvSpPr>
          <p:cNvPr id="3" name="Subtitle 2">
            <a:extLst>
              <a:ext uri="{FF2B5EF4-FFF2-40B4-BE49-F238E27FC236}">
                <a16:creationId xmlns:a16="http://schemas.microsoft.com/office/drawing/2014/main" id="{494E3AE2-210F-B909-E24E-74E8E38085E4}"/>
              </a:ext>
            </a:extLst>
          </p:cNvPr>
          <p:cNvSpPr>
            <a:spLocks noGrp="1"/>
          </p:cNvSpPr>
          <p:nvPr>
            <p:ph type="subTitle" idx="1"/>
          </p:nvPr>
        </p:nvSpPr>
        <p:spPr>
          <a:xfrm>
            <a:off x="1046955" y="2840832"/>
            <a:ext cx="5650786" cy="3627194"/>
          </a:xfrm>
        </p:spPr>
        <p:txBody>
          <a:bodyPr/>
          <a:lstStyle/>
          <a:p>
            <a:endParaRPr lang="en-IN" dirty="0"/>
          </a:p>
        </p:txBody>
      </p:sp>
      <p:sp>
        <p:nvSpPr>
          <p:cNvPr id="4" name="TextBox 3">
            <a:extLst>
              <a:ext uri="{FF2B5EF4-FFF2-40B4-BE49-F238E27FC236}">
                <a16:creationId xmlns:a16="http://schemas.microsoft.com/office/drawing/2014/main" id="{EAC97ACA-2582-9C7E-717A-89D09AECBD9A}"/>
              </a:ext>
            </a:extLst>
          </p:cNvPr>
          <p:cNvSpPr txBox="1"/>
          <p:nvPr/>
        </p:nvSpPr>
        <p:spPr>
          <a:xfrm>
            <a:off x="1101725" y="533868"/>
            <a:ext cx="2943225" cy="707886"/>
          </a:xfrm>
          <a:prstGeom prst="rect">
            <a:avLst/>
          </a:prstGeom>
          <a:noFill/>
        </p:spPr>
        <p:txBody>
          <a:bodyPr wrap="square" rtlCol="0">
            <a:spAutoFit/>
          </a:bodyPr>
          <a:lstStyle/>
          <a:p>
            <a:r>
              <a:rPr lang="en-US" sz="4000" b="1" dirty="0">
                <a:solidFill>
                  <a:schemeClr val="tx1">
                    <a:lumMod val="95000"/>
                  </a:schemeClr>
                </a:solidFill>
                <a:latin typeface="Algerian" panose="04020705040A02060702" pitchFamily="82" charset="0"/>
                <a:ea typeface="+mj-ea"/>
                <a:cs typeface="+mj-cs"/>
              </a:rPr>
              <a:t>Dataset:</a:t>
            </a:r>
            <a:endParaRPr lang="en-IN" sz="4000" b="1" dirty="0">
              <a:solidFill>
                <a:schemeClr val="tx1">
                  <a:lumMod val="95000"/>
                </a:schemeClr>
              </a:solidFill>
              <a:latin typeface="Algerian" panose="04020705040A02060702" pitchFamily="82" charset="0"/>
              <a:ea typeface="+mj-ea"/>
              <a:cs typeface="+mj-cs"/>
            </a:endParaRPr>
          </a:p>
        </p:txBody>
      </p:sp>
      <p:pic>
        <p:nvPicPr>
          <p:cNvPr id="5" name="Picture 4">
            <a:extLst>
              <a:ext uri="{FF2B5EF4-FFF2-40B4-BE49-F238E27FC236}">
                <a16:creationId xmlns:a16="http://schemas.microsoft.com/office/drawing/2014/main" id="{463A8FC2-9B0D-F1CC-BC56-19BCE347FDFF}"/>
              </a:ext>
            </a:extLst>
          </p:cNvPr>
          <p:cNvPicPr>
            <a:picLocks noChangeAspect="1"/>
          </p:cNvPicPr>
          <p:nvPr/>
        </p:nvPicPr>
        <p:blipFill rotWithShape="1">
          <a:blip r:embed="rId3"/>
          <a:srcRect t="9445" r="7396" b="8333"/>
          <a:stretch/>
        </p:blipFill>
        <p:spPr>
          <a:xfrm>
            <a:off x="1101725" y="2840832"/>
            <a:ext cx="5596017" cy="3619500"/>
          </a:xfrm>
          <a:prstGeom prst="rect">
            <a:avLst/>
          </a:prstGeom>
        </p:spPr>
      </p:pic>
      <p:pic>
        <p:nvPicPr>
          <p:cNvPr id="6" name="Content Placeholder 10">
            <a:extLst>
              <a:ext uri="{FF2B5EF4-FFF2-40B4-BE49-F238E27FC236}">
                <a16:creationId xmlns:a16="http://schemas.microsoft.com/office/drawing/2014/main" id="{3EFCDA0B-36B8-9632-3E19-70F4C6825FF9}"/>
              </a:ext>
            </a:extLst>
          </p:cNvPr>
          <p:cNvPicPr>
            <a:picLocks noChangeAspect="1"/>
          </p:cNvPicPr>
          <p:nvPr/>
        </p:nvPicPr>
        <p:blipFill rotWithShape="1">
          <a:blip r:embed="rId4"/>
          <a:srcRect t="8809" r="7564" b="8140"/>
          <a:stretch/>
        </p:blipFill>
        <p:spPr bwMode="gray">
          <a:xfrm>
            <a:off x="6897688" y="2815432"/>
            <a:ext cx="4871958" cy="3619501"/>
          </a:xfrm>
          <a:prstGeom prst="rect">
            <a:avLst/>
          </a:prstGeom>
        </p:spPr>
      </p:pic>
    </p:spTree>
    <p:extLst>
      <p:ext uri="{BB962C8B-B14F-4D97-AF65-F5344CB8AC3E}">
        <p14:creationId xmlns:p14="http://schemas.microsoft.com/office/powerpoint/2010/main" val="138799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5AA0-475D-4E25-2FE7-62674A4DC1CB}"/>
              </a:ext>
            </a:extLst>
          </p:cNvPr>
          <p:cNvSpPr>
            <a:spLocks noGrp="1"/>
          </p:cNvSpPr>
          <p:nvPr>
            <p:ph type="ctrTitle"/>
          </p:nvPr>
        </p:nvSpPr>
        <p:spPr>
          <a:xfrm>
            <a:off x="782637" y="391955"/>
            <a:ext cx="5243513" cy="1243013"/>
          </a:xfrm>
        </p:spPr>
        <p:txBody>
          <a:bodyPr>
            <a:normAutofit fontScale="90000"/>
          </a:bodyPr>
          <a:lstStyle/>
          <a:p>
            <a:r>
              <a:rPr lang="en-US" sz="4000" b="1" dirty="0">
                <a:solidFill>
                  <a:schemeClr val="accent5">
                    <a:lumMod val="60000"/>
                    <a:lumOff val="40000"/>
                  </a:schemeClr>
                </a:solidFill>
                <a:latin typeface="Algerian" panose="04020705040A02060702" pitchFamily="82" charset="0"/>
              </a:rPr>
              <a:t>Data Preprocessing</a:t>
            </a:r>
            <a:endParaRPr lang="en-IN" sz="4000" b="1" dirty="0">
              <a:solidFill>
                <a:schemeClr val="accent5">
                  <a:lumMod val="60000"/>
                  <a:lumOff val="4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5B2D14C4-0EE8-03A8-7135-0E9C1D4D1FA4}"/>
              </a:ext>
            </a:extLst>
          </p:cNvPr>
          <p:cNvSpPr>
            <a:spLocks noGrp="1"/>
          </p:cNvSpPr>
          <p:nvPr>
            <p:ph type="subTitle" idx="1"/>
          </p:nvPr>
        </p:nvSpPr>
        <p:spPr>
          <a:xfrm>
            <a:off x="320040" y="2011680"/>
            <a:ext cx="6549073" cy="4510564"/>
          </a:xfrm>
        </p:spPr>
        <p:txBody>
          <a:bodyPr>
            <a:noAutofit/>
          </a:bodyPr>
          <a:lstStyle/>
          <a:p>
            <a:pPr algn="just"/>
            <a:r>
              <a:rPr lang="en-US" sz="1800" b="1" dirty="0">
                <a:solidFill>
                  <a:schemeClr val="tx1"/>
                </a:solidFill>
                <a:latin typeface="Times New Roman" panose="02020603050405020304" pitchFamily="18" charset="0"/>
                <a:cs typeface="Times New Roman" panose="02020603050405020304" pitchFamily="18" charset="0"/>
              </a:rPr>
              <a:t>As we have understood how the data is, let's pre-process the collected data.</a:t>
            </a:r>
          </a:p>
          <a:p>
            <a:pPr algn="just"/>
            <a:endParaRPr lang="en-US" sz="1800" b="1" dirty="0">
              <a:solidFill>
                <a:schemeClr val="tx1"/>
              </a:solidFill>
              <a:latin typeface="Times New Roman" panose="02020603050405020304" pitchFamily="18" charset="0"/>
              <a:cs typeface="Times New Roman" panose="02020603050405020304" pitchFamily="18" charset="0"/>
            </a:endParaRPr>
          </a:p>
          <a:p>
            <a:pPr algn="just"/>
            <a:r>
              <a:rPr lang="en-US" sz="1800" b="1" dirty="0">
                <a:solidFill>
                  <a:schemeClr val="tx1"/>
                </a:solidFill>
                <a:latin typeface="Times New Roman" panose="02020603050405020304" pitchFamily="18" charset="0"/>
                <a:cs typeface="Times New Roman" panose="02020603050405020304" pitchFamily="18" charset="0"/>
              </a:rPr>
              <a:t>The download data set is not suitable for training the machine learning model as it might have so much randomness so we need to clean the dataset properly in order to fetch good results. This activity includes the following steps.</a:t>
            </a:r>
          </a:p>
          <a:p>
            <a:pPr marL="1200150" lvl="2" indent="-285750" algn="just">
              <a:lnSpc>
                <a:spcPct val="150000"/>
              </a:lnSpc>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 Handling missing values</a:t>
            </a:r>
          </a:p>
          <a:p>
            <a:pPr marL="1200150" lvl="2" indent="-285750" algn="just">
              <a:lnSpc>
                <a:spcPct val="150000"/>
              </a:lnSpc>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Handling categorical data</a:t>
            </a:r>
          </a:p>
          <a:p>
            <a:pPr marL="1200150" lvl="2" indent="-285750" algn="just">
              <a:lnSpc>
                <a:spcPct val="150000"/>
              </a:lnSpc>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Handling Imbalance Data</a:t>
            </a:r>
          </a:p>
          <a:p>
            <a:endParaRPr lang="en-IN" sz="1800" b="1" dirty="0">
              <a:solidFill>
                <a:schemeClr val="tx1"/>
              </a:solidFill>
              <a:latin typeface="Times New Roman" panose="02020603050405020304" pitchFamily="18" charset="0"/>
              <a:cs typeface="Times New Roman" panose="02020603050405020304" pitchFamily="18" charset="0"/>
            </a:endParaRPr>
          </a:p>
        </p:txBody>
      </p:sp>
      <p:pic>
        <p:nvPicPr>
          <p:cNvPr id="4" name="Picture Placeholder 15">
            <a:extLst>
              <a:ext uri="{FF2B5EF4-FFF2-40B4-BE49-F238E27FC236}">
                <a16:creationId xmlns:a16="http://schemas.microsoft.com/office/drawing/2014/main" id="{03E54A0E-8377-000C-136E-98043E5E2263}"/>
              </a:ext>
            </a:extLst>
          </p:cNvPr>
          <p:cNvPicPr>
            <a:picLocks noChangeAspect="1"/>
          </p:cNvPicPr>
          <p:nvPr/>
        </p:nvPicPr>
        <p:blipFill>
          <a:blip r:embed="rId2"/>
          <a:srcRect t="1841" b="1841"/>
          <a:stretch>
            <a:fillRect/>
          </a:stretch>
        </p:blipFill>
        <p:spPr>
          <a:xfrm>
            <a:off x="6986586" y="697708"/>
            <a:ext cx="4902202" cy="3081337"/>
          </a:xfrm>
          <a:prstGeom prst="rect">
            <a:avLst/>
          </a:prstGeom>
        </p:spPr>
      </p:pic>
      <p:pic>
        <p:nvPicPr>
          <p:cNvPr id="5" name="Picture Placeholder 17">
            <a:extLst>
              <a:ext uri="{FF2B5EF4-FFF2-40B4-BE49-F238E27FC236}">
                <a16:creationId xmlns:a16="http://schemas.microsoft.com/office/drawing/2014/main" id="{275951D4-F263-9AE3-3D28-C42DF1D9C35B}"/>
              </a:ext>
            </a:extLst>
          </p:cNvPr>
          <p:cNvPicPr>
            <a:picLocks noChangeAspect="1"/>
          </p:cNvPicPr>
          <p:nvPr/>
        </p:nvPicPr>
        <p:blipFill>
          <a:blip r:embed="rId3"/>
          <a:srcRect t="1982" b="1982"/>
          <a:stretch>
            <a:fillRect/>
          </a:stretch>
        </p:blipFill>
        <p:spPr>
          <a:xfrm>
            <a:off x="6986587" y="3886995"/>
            <a:ext cx="4902201" cy="2687637"/>
          </a:xfrm>
          <a:prstGeom prst="rect">
            <a:avLst/>
          </a:prstGeom>
        </p:spPr>
      </p:pic>
    </p:spTree>
    <p:extLst>
      <p:ext uri="{BB962C8B-B14F-4D97-AF65-F5344CB8AC3E}">
        <p14:creationId xmlns:p14="http://schemas.microsoft.com/office/powerpoint/2010/main" val="248540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6FEB5-5BCB-D12F-5C7C-EE6E7DE4159D}"/>
              </a:ext>
            </a:extLst>
          </p:cNvPr>
          <p:cNvSpPr txBox="1"/>
          <p:nvPr/>
        </p:nvSpPr>
        <p:spPr>
          <a:xfrm>
            <a:off x="4343400" y="990600"/>
            <a:ext cx="8214360" cy="6401753"/>
          </a:xfrm>
          <a:prstGeom prst="rect">
            <a:avLst/>
          </a:prstGeom>
          <a:noFill/>
        </p:spPr>
        <p:txBody>
          <a:bodyPr wrap="square" rtlCol="0">
            <a:spAutoFit/>
          </a:bodyPr>
          <a:lstStyle/>
          <a:p>
            <a:pPr algn="just"/>
            <a:r>
              <a:rPr lang="en-US" sz="1800" b="1" dirty="0">
                <a:latin typeface="Montserrat" panose="00000500000000000000" pitchFamily="2" charset="0"/>
              </a:rPr>
              <a:t>Descriptive Statistical</a:t>
            </a:r>
            <a:r>
              <a:rPr lang="en-US" sz="1800" b="1" dirty="0"/>
              <a:t>: </a:t>
            </a:r>
            <a:r>
              <a:rPr lang="en-US" sz="1800" b="0" i="0" dirty="0">
                <a:effectLst/>
                <a:latin typeface="Montserrat" panose="00000500000000000000" pitchFamily="2" charset="0"/>
              </a:rPr>
              <a:t>Descriptive analysis is to study the basic features of data with the statistical process. Here pandas has a worthy function called describe. With this describe function we can understand the unique, top and frequent values of categorical features. And we can find mean, std, min, max and percentile values of continuous features.</a:t>
            </a:r>
          </a:p>
          <a:p>
            <a:pPr algn="just"/>
            <a:r>
              <a:rPr lang="en-US" sz="1800" b="1" dirty="0">
                <a:latin typeface="Montserrat" panose="00000500000000000000" pitchFamily="2" charset="0"/>
              </a:rPr>
              <a:t>Visual Analysis: </a:t>
            </a:r>
            <a:r>
              <a:rPr lang="en-US" sz="1800" dirty="0">
                <a:latin typeface="Montserrat" panose="00000500000000000000" pitchFamily="2" charset="0"/>
              </a:rPr>
              <a:t>Visual analysis is the process of using visual representations, such as charts, plots, and graphs, to explore and understand data. It is a way to quickly identify patterns, trends, and outliers in the data, which can help to gain insights and make informed decisions.</a:t>
            </a:r>
          </a:p>
          <a:p>
            <a:pPr algn="just"/>
            <a:r>
              <a:rPr lang="en-US" sz="1800" b="1" dirty="0">
                <a:latin typeface="Montserrat" panose="00000500000000000000" pitchFamily="2" charset="0"/>
              </a:rPr>
              <a:t>Univariate Analysis: </a:t>
            </a:r>
            <a:r>
              <a:rPr lang="en-US" sz="1800" dirty="0">
                <a:latin typeface="Montserrat" panose="00000500000000000000" pitchFamily="2" charset="0"/>
              </a:rPr>
              <a:t>In simple words, univariate analysis is understanding the data with a single feature. Here we have displayed two different graphs such as </a:t>
            </a:r>
            <a:r>
              <a:rPr lang="en-US" sz="1800" dirty="0" err="1">
                <a:latin typeface="Montserrat" panose="00000500000000000000" pitchFamily="2" charset="0"/>
              </a:rPr>
              <a:t>distplot</a:t>
            </a:r>
            <a:r>
              <a:rPr lang="en-US" sz="1800" dirty="0">
                <a:latin typeface="Montserrat" panose="00000500000000000000" pitchFamily="2" charset="0"/>
              </a:rPr>
              <a:t> and </a:t>
            </a:r>
            <a:r>
              <a:rPr lang="en-US" sz="1800" dirty="0" err="1">
                <a:latin typeface="Montserrat" panose="00000500000000000000" pitchFamily="2" charset="0"/>
              </a:rPr>
              <a:t>countplot</a:t>
            </a:r>
            <a:r>
              <a:rPr lang="en-US" sz="1800" dirty="0">
                <a:latin typeface="Montserrat" panose="00000500000000000000" pitchFamily="2" charset="0"/>
              </a:rPr>
              <a:t>.</a:t>
            </a:r>
          </a:p>
          <a:p>
            <a:pPr algn="just"/>
            <a:r>
              <a:rPr lang="en-US" sz="1800" b="1" dirty="0">
                <a:latin typeface="Montserrat" panose="00000500000000000000" pitchFamily="2" charset="0"/>
              </a:rPr>
              <a:t>Bivariate analysis: </a:t>
            </a:r>
            <a:r>
              <a:rPr lang="en-US" sz="1800" dirty="0">
                <a:latin typeface="Montserrat" panose="00000500000000000000" pitchFamily="2" charset="0"/>
              </a:rPr>
              <a:t>Bivariate analysis is a statistical method that involves the analysis of the relationship between two variables. In other words, it is the study of the relationship between two variables to determine whether there is a correlation between them or not.</a:t>
            </a:r>
          </a:p>
          <a:p>
            <a:pPr algn="just"/>
            <a:r>
              <a:rPr lang="en-US" sz="1800" b="1" dirty="0">
                <a:latin typeface="Montserrat" panose="00000500000000000000" pitchFamily="2" charset="0"/>
              </a:rPr>
              <a:t>Multivariate Analysis: </a:t>
            </a:r>
            <a:r>
              <a:rPr lang="en-US" sz="1800" dirty="0">
                <a:latin typeface="Montserrat" panose="00000500000000000000" pitchFamily="2" charset="0"/>
              </a:rPr>
              <a:t>In simple words, multivariate analysis is to find the relation between multiple features. Here we have used a swarm plot from the seaborn package.</a:t>
            </a:r>
          </a:p>
          <a:p>
            <a:pPr algn="just"/>
            <a:endParaRPr lang="en-US" sz="1600" dirty="0">
              <a:latin typeface="Montserrat" panose="00000500000000000000" pitchFamily="2" charset="0"/>
            </a:endParaRPr>
          </a:p>
          <a:p>
            <a:pPr algn="just"/>
            <a:endParaRPr lang="en-US" sz="1600" dirty="0">
              <a:latin typeface="Montserrat" panose="00000500000000000000" pitchFamily="2" charset="0"/>
            </a:endParaRPr>
          </a:p>
        </p:txBody>
      </p:sp>
      <p:sp>
        <p:nvSpPr>
          <p:cNvPr id="4" name="TextBox 3">
            <a:extLst>
              <a:ext uri="{FF2B5EF4-FFF2-40B4-BE49-F238E27FC236}">
                <a16:creationId xmlns:a16="http://schemas.microsoft.com/office/drawing/2014/main" id="{0C45BB91-2E13-DA68-4471-BCDCD83A8590}"/>
              </a:ext>
            </a:extLst>
          </p:cNvPr>
          <p:cNvSpPr txBox="1"/>
          <p:nvPr/>
        </p:nvSpPr>
        <p:spPr>
          <a:xfrm>
            <a:off x="4983480" y="243840"/>
            <a:ext cx="4937760" cy="461665"/>
          </a:xfrm>
          <a:prstGeom prst="rect">
            <a:avLst/>
          </a:prstGeom>
          <a:noFill/>
        </p:spPr>
        <p:txBody>
          <a:bodyPr wrap="square" rtlCol="0">
            <a:spAutoFit/>
          </a:bodyPr>
          <a:lstStyle/>
          <a:p>
            <a:r>
              <a:rPr lang="en-US" sz="2400" dirty="0">
                <a:latin typeface="Algerian" panose="04020705040A02060702" pitchFamily="82" charset="0"/>
              </a:rPr>
              <a:t>Exploratory Data Analysis</a:t>
            </a:r>
            <a:endParaRPr lang="en-IN" sz="2400" dirty="0">
              <a:latin typeface="Algerian" panose="04020705040A02060702" pitchFamily="82" charset="0"/>
            </a:endParaRPr>
          </a:p>
        </p:txBody>
      </p:sp>
      <p:pic>
        <p:nvPicPr>
          <p:cNvPr id="5" name="Picture Placeholder 13">
            <a:extLst>
              <a:ext uri="{FF2B5EF4-FFF2-40B4-BE49-F238E27FC236}">
                <a16:creationId xmlns:a16="http://schemas.microsoft.com/office/drawing/2014/main" id="{B6A5C540-49EA-D739-5A0D-A2BDBBCD8942}"/>
              </a:ext>
            </a:extLst>
          </p:cNvPr>
          <p:cNvPicPr>
            <a:picLocks noChangeAspect="1"/>
          </p:cNvPicPr>
          <p:nvPr/>
        </p:nvPicPr>
        <p:blipFill rotWithShape="1">
          <a:blip r:embed="rId2"/>
          <a:srcRect l="7787" r="7787" b="9299"/>
          <a:stretch/>
        </p:blipFill>
        <p:spPr>
          <a:xfrm>
            <a:off x="129757" y="105192"/>
            <a:ext cx="4091723" cy="2439888"/>
          </a:xfrm>
          <a:prstGeom prst="rect">
            <a:avLst/>
          </a:prstGeom>
        </p:spPr>
      </p:pic>
      <p:pic>
        <p:nvPicPr>
          <p:cNvPr id="6" name="Picture 5">
            <a:extLst>
              <a:ext uri="{FF2B5EF4-FFF2-40B4-BE49-F238E27FC236}">
                <a16:creationId xmlns:a16="http://schemas.microsoft.com/office/drawing/2014/main" id="{E36043B9-1265-0624-00A9-F3159DF17EB4}"/>
              </a:ext>
            </a:extLst>
          </p:cNvPr>
          <p:cNvPicPr>
            <a:picLocks noChangeAspect="1"/>
          </p:cNvPicPr>
          <p:nvPr/>
        </p:nvPicPr>
        <p:blipFill rotWithShape="1">
          <a:blip r:embed="rId3"/>
          <a:srcRect l="20790" t="23859" r="2500" b="16959"/>
          <a:stretch/>
        </p:blipFill>
        <p:spPr>
          <a:xfrm>
            <a:off x="667281" y="1293797"/>
            <a:ext cx="2796209" cy="1251283"/>
          </a:xfrm>
          <a:prstGeom prst="rect">
            <a:avLst/>
          </a:prstGeom>
        </p:spPr>
      </p:pic>
      <p:pic>
        <p:nvPicPr>
          <p:cNvPr id="7" name="Picture Placeholder 19">
            <a:extLst>
              <a:ext uri="{FF2B5EF4-FFF2-40B4-BE49-F238E27FC236}">
                <a16:creationId xmlns:a16="http://schemas.microsoft.com/office/drawing/2014/main" id="{634BB0BD-B816-81A2-B675-F636164761E8}"/>
              </a:ext>
            </a:extLst>
          </p:cNvPr>
          <p:cNvPicPr>
            <a:picLocks noChangeAspect="1"/>
          </p:cNvPicPr>
          <p:nvPr/>
        </p:nvPicPr>
        <p:blipFill rotWithShape="1">
          <a:blip r:embed="rId4"/>
          <a:srcRect l="4410" r="7787" b="8694"/>
          <a:stretch/>
        </p:blipFill>
        <p:spPr>
          <a:xfrm>
            <a:off x="113664" y="2652777"/>
            <a:ext cx="4091723" cy="2074482"/>
          </a:xfrm>
          <a:prstGeom prst="rect">
            <a:avLst/>
          </a:prstGeom>
        </p:spPr>
      </p:pic>
      <p:pic>
        <p:nvPicPr>
          <p:cNvPr id="8" name="Picture Placeholder 23">
            <a:extLst>
              <a:ext uri="{FF2B5EF4-FFF2-40B4-BE49-F238E27FC236}">
                <a16:creationId xmlns:a16="http://schemas.microsoft.com/office/drawing/2014/main" id="{8751B183-AB9E-7161-4B06-1F42F5853455}"/>
              </a:ext>
            </a:extLst>
          </p:cNvPr>
          <p:cNvPicPr>
            <a:picLocks noChangeAspect="1"/>
          </p:cNvPicPr>
          <p:nvPr/>
        </p:nvPicPr>
        <p:blipFill>
          <a:blip r:embed="rId5"/>
          <a:srcRect l="7787" r="7787"/>
          <a:stretch>
            <a:fillRect/>
          </a:stretch>
        </p:blipFill>
        <p:spPr>
          <a:xfrm>
            <a:off x="229273" y="4834956"/>
            <a:ext cx="3976113" cy="2169369"/>
          </a:xfrm>
          <a:prstGeom prst="rect">
            <a:avLst/>
          </a:prstGeom>
        </p:spPr>
      </p:pic>
    </p:spTree>
    <p:extLst>
      <p:ext uri="{BB962C8B-B14F-4D97-AF65-F5344CB8AC3E}">
        <p14:creationId xmlns:p14="http://schemas.microsoft.com/office/powerpoint/2010/main" val="1605326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122</TotalTime>
  <Words>1419</Words>
  <Application>Microsoft Office PowerPoint</Application>
  <PresentationFormat>Custom</PresentationFormat>
  <Paragraphs>65</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Algerian</vt:lpstr>
      <vt:lpstr>Arial</vt:lpstr>
      <vt:lpstr>Avenir Next LT Pro</vt:lpstr>
      <vt:lpstr>Bookman Old Style</vt:lpstr>
      <vt:lpstr>Century Gothic</vt:lpstr>
      <vt:lpstr>Montserrat</vt:lpstr>
      <vt:lpstr>Times New Roman</vt:lpstr>
      <vt:lpstr>Wingdings 3</vt:lpstr>
      <vt:lpstr>Ion</vt:lpstr>
      <vt:lpstr>PowerPoint Presentation</vt:lpstr>
      <vt:lpstr>Predicting Personal Loan APPROVAL  Using Machine Learning</vt:lpstr>
      <vt:lpstr>TEAM MEMBERS</vt:lpstr>
      <vt:lpstr>Agenda</vt:lpstr>
      <vt:lpstr>INTRODUCTION</vt:lpstr>
      <vt:lpstr>Machine Learning</vt:lpstr>
      <vt:lpstr>In this project we have used .csv data. This data is downloaded from kaggle.com. Please refer to the link given below to download the dataset.  Link: https://www.kaggle.com/datasets/altruistdelhite04/loan-prediction-problem-dataset </vt:lpstr>
      <vt:lpstr>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Personal Loan APPROVAL  Using Machine Learning</dc:title>
  <dc:creator>Ayesha A</dc:creator>
  <cp:lastModifiedBy>Ayesha A</cp:lastModifiedBy>
  <cp:revision>2</cp:revision>
  <dcterms:created xsi:type="dcterms:W3CDTF">2023-04-24T14:03:23Z</dcterms:created>
  <dcterms:modified xsi:type="dcterms:W3CDTF">2023-04-24T16:05:44Z</dcterms:modified>
</cp:coreProperties>
</file>